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96" r:id="rId3"/>
    <p:sldId id="283" r:id="rId4"/>
    <p:sldId id="297" r:id="rId5"/>
    <p:sldId id="298" r:id="rId6"/>
    <p:sldId id="299" r:id="rId7"/>
    <p:sldId id="285" r:id="rId8"/>
    <p:sldId id="271" r:id="rId9"/>
    <p:sldId id="311" r:id="rId10"/>
    <p:sldId id="303" r:id="rId11"/>
    <p:sldId id="301" r:id="rId12"/>
    <p:sldId id="302" r:id="rId13"/>
    <p:sldId id="282" r:id="rId14"/>
    <p:sldId id="287" r:id="rId15"/>
    <p:sldId id="308" r:id="rId16"/>
    <p:sldId id="310" r:id="rId17"/>
    <p:sldId id="309" r:id="rId18"/>
    <p:sldId id="304" r:id="rId19"/>
    <p:sldId id="305" r:id="rId20"/>
    <p:sldId id="306" r:id="rId21"/>
    <p:sldId id="307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4AC98"/>
    <a:srgbClr val="45C748"/>
    <a:srgbClr val="CC0000"/>
    <a:srgbClr val="D7E4BD"/>
    <a:srgbClr val="32240F"/>
    <a:srgbClr val="542A00"/>
    <a:srgbClr val="006699"/>
    <a:srgbClr val="006666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75" autoAdjust="0"/>
  </p:normalViewPr>
  <p:slideViewPr>
    <p:cSldViewPr snapToGrid="0" snapToObjects="1">
      <p:cViewPr>
        <p:scale>
          <a:sx n="60" d="100"/>
          <a:sy n="60" d="100"/>
        </p:scale>
        <p:origin x="-3072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Sheet1!$BU$1</c:f>
              <c:strCache>
                <c:ptCount val="1"/>
                <c:pt idx="0">
                  <c:v>Annualized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(Sheet1!$A$3:$A$4,Sheet1!$A$8)</c:f>
              <c:strCache>
                <c:ptCount val="3"/>
                <c:pt idx="0">
                  <c:v>Bi-weekly (4%)</c:v>
                </c:pt>
                <c:pt idx="1">
                  <c:v>Monthly (44%)</c:v>
                </c:pt>
                <c:pt idx="2">
                  <c:v>Weekly (27%)</c:v>
                </c:pt>
              </c:strCache>
            </c:strRef>
          </c:cat>
          <c:val>
            <c:numRef>
              <c:f>(Sheet1!$BU$3:$BU$4,Sheet1!$BU$8)</c:f>
              <c:numCache>
                <c:formatCode>"$"#,##0</c:formatCode>
                <c:ptCount val="3"/>
                <c:pt idx="0">
                  <c:v>1939.0848622391743</c:v>
                </c:pt>
                <c:pt idx="1">
                  <c:v>1269.2634134412056</c:v>
                </c:pt>
                <c:pt idx="2">
                  <c:v>1809.1170352486722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9660672"/>
        <c:axId val="49662208"/>
      </c:barChart>
      <c:catAx>
        <c:axId val="49660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C00000"/>
                </a:solidFill>
              </a:defRPr>
            </a:pPr>
            <a:endParaRPr lang="en-US"/>
          </a:p>
        </c:txPr>
        <c:crossAx val="49662208"/>
        <c:crosses val="autoZero"/>
        <c:auto val="1"/>
        <c:lblAlgn val="ctr"/>
        <c:lblOffset val="100"/>
        <c:noMultiLvlLbl val="0"/>
      </c:catAx>
      <c:valAx>
        <c:axId val="49662208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C00000"/>
                </a:solidFill>
              </a:defRPr>
            </a:pPr>
            <a:endParaRPr lang="en-US"/>
          </a:p>
        </c:txPr>
        <c:crossAx val="49660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F3B2E6-7C2A-485E-8B87-EC524EF36A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9AF79B-B2AE-472C-9CBB-547ADAEED5E3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Online Giving Overview</a:t>
          </a:r>
          <a:endParaRPr lang="en-US" dirty="0"/>
        </a:p>
      </dgm:t>
    </dgm:pt>
    <dgm:pt modelId="{7900F52D-3FFA-40C3-9FAC-D7CDA44CBA7C}" type="parTrans" cxnId="{FB5BA9BF-E1B1-461D-A8AB-7DB04DDA4E50}">
      <dgm:prSet/>
      <dgm:spPr/>
      <dgm:t>
        <a:bodyPr/>
        <a:lstStyle/>
        <a:p>
          <a:endParaRPr lang="en-US"/>
        </a:p>
      </dgm:t>
    </dgm:pt>
    <dgm:pt modelId="{D22B31DE-D245-449E-B0DB-618E14C783A1}" type="sibTrans" cxnId="{FB5BA9BF-E1B1-461D-A8AB-7DB04DDA4E5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B0E04DD8-59BC-4F52-9F09-C762F293FC9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Demo</a:t>
          </a:r>
          <a:endParaRPr lang="en-US" dirty="0"/>
        </a:p>
      </dgm:t>
    </dgm:pt>
    <dgm:pt modelId="{79F23C43-BD45-4770-AACA-C3DD396A0EC8}" type="sibTrans" cxnId="{8CB321BB-18CE-481F-B3D7-1CF7EEF3123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F46FA129-69D7-488B-906D-FF977FF75320}" type="parTrans" cxnId="{8CB321BB-18CE-481F-B3D7-1CF7EEF3123E}">
      <dgm:prSet/>
      <dgm:spPr/>
      <dgm:t>
        <a:bodyPr/>
        <a:lstStyle/>
        <a:p>
          <a:endParaRPr lang="en-US"/>
        </a:p>
      </dgm:t>
    </dgm:pt>
    <dgm:pt modelId="{81FF6FCE-ECF7-4549-A629-B65F5A3B2DA3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/>
            <a:t>Marketing Online Giving</a:t>
          </a:r>
          <a:endParaRPr lang="en-US" dirty="0"/>
        </a:p>
      </dgm:t>
    </dgm:pt>
    <dgm:pt modelId="{4B420B01-03E4-4DB1-A5D1-34098796CBDE}" type="sibTrans" cxnId="{D1D2A615-6C17-4750-ABD0-C1E2915DB45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DA3F9FEA-52FF-409E-BF08-0AA6826A867B}" type="parTrans" cxnId="{D1D2A615-6C17-4750-ABD0-C1E2915DB45B}">
      <dgm:prSet/>
      <dgm:spPr/>
      <dgm:t>
        <a:bodyPr/>
        <a:lstStyle/>
        <a:p>
          <a:endParaRPr lang="en-US"/>
        </a:p>
      </dgm:t>
    </dgm:pt>
    <dgm:pt modelId="{8AED42C4-0F3C-4DDB-A7CA-6BA60F75F12B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Online Giving Statistics</a:t>
          </a:r>
          <a:endParaRPr lang="en-US" dirty="0"/>
        </a:p>
      </dgm:t>
    </dgm:pt>
    <dgm:pt modelId="{9F634F00-ECA8-4CAB-9AFF-8C64CC6B0DAD}" type="sibTrans" cxnId="{20B7D9DC-00AB-4F56-9BF5-EDC58F683DD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4E0F5983-1704-49E1-B281-DAD3563B2C74}" type="parTrans" cxnId="{20B7D9DC-00AB-4F56-9BF5-EDC58F683DDF}">
      <dgm:prSet/>
      <dgm:spPr/>
      <dgm:t>
        <a:bodyPr/>
        <a:lstStyle/>
        <a:p>
          <a:endParaRPr lang="en-US"/>
        </a:p>
      </dgm:t>
    </dgm:pt>
    <dgm:pt modelId="{BC646FFE-17FC-4550-9419-5986CBCE5C00}" type="pres">
      <dgm:prSet presAssocID="{DAF3B2E6-7C2A-485E-8B87-EC524EF36A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C614EC-726C-4FEE-B12F-69F0FFA9614C}" type="pres">
      <dgm:prSet presAssocID="{579AF79B-B2AE-472C-9CBB-547ADAEED5E3}" presName="node" presStyleLbl="node1" presStyleIdx="0" presStyleCnt="4" custScaleX="144263" custRadScaleRad="10000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08488-023B-4B62-9B02-2B0E6886D55C}" type="pres">
      <dgm:prSet presAssocID="{D22B31DE-D245-449E-B0DB-618E14C783A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32A3A07-0B74-4D83-875F-3631C2AD08A7}" type="pres">
      <dgm:prSet presAssocID="{D22B31DE-D245-449E-B0DB-618E14C783A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5C3BEF4-193B-4782-B9EB-5FCE495318BE}" type="pres">
      <dgm:prSet presAssocID="{8AED42C4-0F3C-4DDB-A7CA-6BA60F75F12B}" presName="node" presStyleLbl="node1" presStyleIdx="1" presStyleCnt="4" custScaleX="144263" custRadScaleRad="143701" custRadScaleInc="1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F3DFA-AC38-4DEB-9946-8CB4F5ECB561}" type="pres">
      <dgm:prSet presAssocID="{9F634F00-ECA8-4CAB-9AFF-8C64CC6B0DA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615549D-9AA2-4C17-BBEC-D547F40B2573}" type="pres">
      <dgm:prSet presAssocID="{9F634F00-ECA8-4CAB-9AFF-8C64CC6B0DA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75460AA-2E72-4CE6-9BD8-BF58BCDC4BD3}" type="pres">
      <dgm:prSet presAssocID="{81FF6FCE-ECF7-4549-A629-B65F5A3B2DA3}" presName="node" presStyleLbl="node1" presStyleIdx="2" presStyleCnt="4" custScaleX="144263" custRadScaleRad="100054" custRadScaleInc="1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A9C8A-BB7C-4C8A-8E7A-89E12336240A}" type="pres">
      <dgm:prSet presAssocID="{4B420B01-03E4-4DB1-A5D1-34098796CBD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A44C7D6-D520-40EB-B008-B3CC762B5E80}" type="pres">
      <dgm:prSet presAssocID="{4B420B01-03E4-4DB1-A5D1-34098796CBD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4A35893-04D3-4809-813B-47D59248F60E}" type="pres">
      <dgm:prSet presAssocID="{B0E04DD8-59BC-4F52-9F09-C762F293FC9F}" presName="node" presStyleLbl="node1" presStyleIdx="3" presStyleCnt="4" custScaleX="144263" custRadScaleRad="143736" custRadScaleInc="3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E33F-3131-4033-8E5D-30CF27E26658}" type="pres">
      <dgm:prSet presAssocID="{79F23C43-BD45-4770-AACA-C3DD396A0EC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4F82EB4-B4E2-4AF8-B0C9-DD9A7E4EE27D}" type="pres">
      <dgm:prSet presAssocID="{79F23C43-BD45-4770-AACA-C3DD396A0EC8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19AB470-E746-499D-A2A9-92FA91E6BF96}" type="presOf" srcId="{4B420B01-03E4-4DB1-A5D1-34098796CBDE}" destId="{9A44C7D6-D520-40EB-B008-B3CC762B5E80}" srcOrd="1" destOrd="0" presId="urn:microsoft.com/office/officeart/2005/8/layout/cycle2"/>
    <dgm:cxn modelId="{C0BFD370-5778-4538-8BA4-697799B63A35}" type="presOf" srcId="{9F634F00-ECA8-4CAB-9AFF-8C64CC6B0DAD}" destId="{D49F3DFA-AC38-4DEB-9946-8CB4F5ECB561}" srcOrd="0" destOrd="0" presId="urn:microsoft.com/office/officeart/2005/8/layout/cycle2"/>
    <dgm:cxn modelId="{7B400049-2044-4967-A798-82CBE7F0D6F8}" type="presOf" srcId="{79F23C43-BD45-4770-AACA-C3DD396A0EC8}" destId="{A4F82EB4-B4E2-4AF8-B0C9-DD9A7E4EE27D}" srcOrd="1" destOrd="0" presId="urn:microsoft.com/office/officeart/2005/8/layout/cycle2"/>
    <dgm:cxn modelId="{C0BE7B2B-CF1A-4662-B7E8-E48386F9126B}" type="presOf" srcId="{79F23C43-BD45-4770-AACA-C3DD396A0EC8}" destId="{7724E33F-3131-4033-8E5D-30CF27E26658}" srcOrd="0" destOrd="0" presId="urn:microsoft.com/office/officeart/2005/8/layout/cycle2"/>
    <dgm:cxn modelId="{D1D2A615-6C17-4750-ABD0-C1E2915DB45B}" srcId="{DAF3B2E6-7C2A-485E-8B87-EC524EF36A4B}" destId="{81FF6FCE-ECF7-4549-A629-B65F5A3B2DA3}" srcOrd="2" destOrd="0" parTransId="{DA3F9FEA-52FF-409E-BF08-0AA6826A867B}" sibTransId="{4B420B01-03E4-4DB1-A5D1-34098796CBDE}"/>
    <dgm:cxn modelId="{501A1BC4-976A-4A1D-A0B6-52BBC6873C53}" type="presOf" srcId="{DAF3B2E6-7C2A-485E-8B87-EC524EF36A4B}" destId="{BC646FFE-17FC-4550-9419-5986CBCE5C00}" srcOrd="0" destOrd="0" presId="urn:microsoft.com/office/officeart/2005/8/layout/cycle2"/>
    <dgm:cxn modelId="{B6C95B71-A305-4073-971A-4D40662E9A7C}" type="presOf" srcId="{579AF79B-B2AE-472C-9CBB-547ADAEED5E3}" destId="{09C614EC-726C-4FEE-B12F-69F0FFA9614C}" srcOrd="0" destOrd="0" presId="urn:microsoft.com/office/officeart/2005/8/layout/cycle2"/>
    <dgm:cxn modelId="{FB5BA9BF-E1B1-461D-A8AB-7DB04DDA4E50}" srcId="{DAF3B2E6-7C2A-485E-8B87-EC524EF36A4B}" destId="{579AF79B-B2AE-472C-9CBB-547ADAEED5E3}" srcOrd="0" destOrd="0" parTransId="{7900F52D-3FFA-40C3-9FAC-D7CDA44CBA7C}" sibTransId="{D22B31DE-D245-449E-B0DB-618E14C783A1}"/>
    <dgm:cxn modelId="{D57C0A1D-2530-4184-B88F-39C5C45DE328}" type="presOf" srcId="{D22B31DE-D245-449E-B0DB-618E14C783A1}" destId="{932A3A07-0B74-4D83-875F-3631C2AD08A7}" srcOrd="1" destOrd="0" presId="urn:microsoft.com/office/officeart/2005/8/layout/cycle2"/>
    <dgm:cxn modelId="{F983527F-656C-4E97-BFB3-8118DB148512}" type="presOf" srcId="{8AED42C4-0F3C-4DDB-A7CA-6BA60F75F12B}" destId="{45C3BEF4-193B-4782-B9EB-5FCE495318BE}" srcOrd="0" destOrd="0" presId="urn:microsoft.com/office/officeart/2005/8/layout/cycle2"/>
    <dgm:cxn modelId="{0CF146E9-892F-47F2-9F92-77C6F8269EEC}" type="presOf" srcId="{4B420B01-03E4-4DB1-A5D1-34098796CBDE}" destId="{293A9C8A-BB7C-4C8A-8E7A-89E12336240A}" srcOrd="0" destOrd="0" presId="urn:microsoft.com/office/officeart/2005/8/layout/cycle2"/>
    <dgm:cxn modelId="{4B60F121-B50A-4D83-AB09-612341C81CA0}" type="presOf" srcId="{81FF6FCE-ECF7-4549-A629-B65F5A3B2DA3}" destId="{C75460AA-2E72-4CE6-9BD8-BF58BCDC4BD3}" srcOrd="0" destOrd="0" presId="urn:microsoft.com/office/officeart/2005/8/layout/cycle2"/>
    <dgm:cxn modelId="{20B7D9DC-00AB-4F56-9BF5-EDC58F683DDF}" srcId="{DAF3B2E6-7C2A-485E-8B87-EC524EF36A4B}" destId="{8AED42C4-0F3C-4DDB-A7CA-6BA60F75F12B}" srcOrd="1" destOrd="0" parTransId="{4E0F5983-1704-49E1-B281-DAD3563B2C74}" sibTransId="{9F634F00-ECA8-4CAB-9AFF-8C64CC6B0DAD}"/>
    <dgm:cxn modelId="{766E89D6-FB7D-4A2C-99EE-41EAB45670ED}" type="presOf" srcId="{9F634F00-ECA8-4CAB-9AFF-8C64CC6B0DAD}" destId="{F615549D-9AA2-4C17-BBEC-D547F40B2573}" srcOrd="1" destOrd="0" presId="urn:microsoft.com/office/officeart/2005/8/layout/cycle2"/>
    <dgm:cxn modelId="{8CB321BB-18CE-481F-B3D7-1CF7EEF3123E}" srcId="{DAF3B2E6-7C2A-485E-8B87-EC524EF36A4B}" destId="{B0E04DD8-59BC-4F52-9F09-C762F293FC9F}" srcOrd="3" destOrd="0" parTransId="{F46FA129-69D7-488B-906D-FF977FF75320}" sibTransId="{79F23C43-BD45-4770-AACA-C3DD396A0EC8}"/>
    <dgm:cxn modelId="{21C96B29-1D28-4FD1-8B33-0F4EBE752A49}" type="presOf" srcId="{D22B31DE-D245-449E-B0DB-618E14C783A1}" destId="{84108488-023B-4B62-9B02-2B0E6886D55C}" srcOrd="0" destOrd="0" presId="urn:microsoft.com/office/officeart/2005/8/layout/cycle2"/>
    <dgm:cxn modelId="{0785112F-5647-499B-8F1D-3F3CB68B5C3D}" type="presOf" srcId="{B0E04DD8-59BC-4F52-9F09-C762F293FC9F}" destId="{C4A35893-04D3-4809-813B-47D59248F60E}" srcOrd="0" destOrd="0" presId="urn:microsoft.com/office/officeart/2005/8/layout/cycle2"/>
    <dgm:cxn modelId="{35070278-5297-4B09-90AE-650E8CD58A08}" type="presParOf" srcId="{BC646FFE-17FC-4550-9419-5986CBCE5C00}" destId="{09C614EC-726C-4FEE-B12F-69F0FFA9614C}" srcOrd="0" destOrd="0" presId="urn:microsoft.com/office/officeart/2005/8/layout/cycle2"/>
    <dgm:cxn modelId="{621FA859-090B-4CB0-B902-9C825715B416}" type="presParOf" srcId="{BC646FFE-17FC-4550-9419-5986CBCE5C00}" destId="{84108488-023B-4B62-9B02-2B0E6886D55C}" srcOrd="1" destOrd="0" presId="urn:microsoft.com/office/officeart/2005/8/layout/cycle2"/>
    <dgm:cxn modelId="{39E91872-DD96-4765-9B6A-9E3FB115A796}" type="presParOf" srcId="{84108488-023B-4B62-9B02-2B0E6886D55C}" destId="{932A3A07-0B74-4D83-875F-3631C2AD08A7}" srcOrd="0" destOrd="0" presId="urn:microsoft.com/office/officeart/2005/8/layout/cycle2"/>
    <dgm:cxn modelId="{97116153-7DD6-402C-929C-034AE23998A5}" type="presParOf" srcId="{BC646FFE-17FC-4550-9419-5986CBCE5C00}" destId="{45C3BEF4-193B-4782-B9EB-5FCE495318BE}" srcOrd="2" destOrd="0" presId="urn:microsoft.com/office/officeart/2005/8/layout/cycle2"/>
    <dgm:cxn modelId="{2C767153-D906-415B-B628-C7518777B74D}" type="presParOf" srcId="{BC646FFE-17FC-4550-9419-5986CBCE5C00}" destId="{D49F3DFA-AC38-4DEB-9946-8CB4F5ECB561}" srcOrd="3" destOrd="0" presId="urn:microsoft.com/office/officeart/2005/8/layout/cycle2"/>
    <dgm:cxn modelId="{18142259-3253-4606-8090-448D7ECC4CC0}" type="presParOf" srcId="{D49F3DFA-AC38-4DEB-9946-8CB4F5ECB561}" destId="{F615549D-9AA2-4C17-BBEC-D547F40B2573}" srcOrd="0" destOrd="0" presId="urn:microsoft.com/office/officeart/2005/8/layout/cycle2"/>
    <dgm:cxn modelId="{D20A011D-8AC1-463F-B120-E2556E9C3F0E}" type="presParOf" srcId="{BC646FFE-17FC-4550-9419-5986CBCE5C00}" destId="{C75460AA-2E72-4CE6-9BD8-BF58BCDC4BD3}" srcOrd="4" destOrd="0" presId="urn:microsoft.com/office/officeart/2005/8/layout/cycle2"/>
    <dgm:cxn modelId="{54646D5B-45FE-4C66-9D2E-87798911C6EB}" type="presParOf" srcId="{BC646FFE-17FC-4550-9419-5986CBCE5C00}" destId="{293A9C8A-BB7C-4C8A-8E7A-89E12336240A}" srcOrd="5" destOrd="0" presId="urn:microsoft.com/office/officeart/2005/8/layout/cycle2"/>
    <dgm:cxn modelId="{3167656C-38A3-4C32-9500-015809AE815E}" type="presParOf" srcId="{293A9C8A-BB7C-4C8A-8E7A-89E12336240A}" destId="{9A44C7D6-D520-40EB-B008-B3CC762B5E80}" srcOrd="0" destOrd="0" presId="urn:microsoft.com/office/officeart/2005/8/layout/cycle2"/>
    <dgm:cxn modelId="{A971D946-3B4B-49A7-B021-AB66A44E9263}" type="presParOf" srcId="{BC646FFE-17FC-4550-9419-5986CBCE5C00}" destId="{C4A35893-04D3-4809-813B-47D59248F60E}" srcOrd="6" destOrd="0" presId="urn:microsoft.com/office/officeart/2005/8/layout/cycle2"/>
    <dgm:cxn modelId="{F3F7FC4D-E413-4B8C-8EB4-61008501306A}" type="presParOf" srcId="{BC646FFE-17FC-4550-9419-5986CBCE5C00}" destId="{7724E33F-3131-4033-8E5D-30CF27E26658}" srcOrd="7" destOrd="0" presId="urn:microsoft.com/office/officeart/2005/8/layout/cycle2"/>
    <dgm:cxn modelId="{D7DC30F6-B58D-43DB-A459-53F6F7E6F332}" type="presParOf" srcId="{7724E33F-3131-4033-8E5D-30CF27E26658}" destId="{A4F82EB4-B4E2-4AF8-B0C9-DD9A7E4EE2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F3B2E6-7C2A-485E-8B87-EC524EF36A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9AF79B-B2AE-472C-9CBB-547ADAEED5E3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 Giving Overview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7900F52D-3FFA-40C3-9FAC-D7CDA44CBA7C}" type="parTrans" cxnId="{FB5BA9BF-E1B1-461D-A8AB-7DB04DDA4E50}">
      <dgm:prSet/>
      <dgm:spPr/>
      <dgm:t>
        <a:bodyPr/>
        <a:lstStyle/>
        <a:p>
          <a:endParaRPr lang="en-US"/>
        </a:p>
      </dgm:t>
    </dgm:pt>
    <dgm:pt modelId="{D22B31DE-D245-449E-B0DB-618E14C783A1}" type="sibTrans" cxnId="{FB5BA9BF-E1B1-461D-A8AB-7DB04DDA4E5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B0E04DD8-59BC-4F52-9F09-C762F293FC9F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Demo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79F23C43-BD45-4770-AACA-C3DD396A0EC8}" type="sibTrans" cxnId="{8CB321BB-18CE-481F-B3D7-1CF7EEF3123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F46FA129-69D7-488B-906D-FF977FF75320}" type="parTrans" cxnId="{8CB321BB-18CE-481F-B3D7-1CF7EEF3123E}">
      <dgm:prSet/>
      <dgm:spPr/>
      <dgm:t>
        <a:bodyPr/>
        <a:lstStyle/>
        <a:p>
          <a:endParaRPr lang="en-US"/>
        </a:p>
      </dgm:t>
    </dgm:pt>
    <dgm:pt modelId="{81FF6FCE-ECF7-4549-A629-B65F5A3B2DA3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Marketing Online Giving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B420B01-03E4-4DB1-A5D1-34098796CBDE}" type="sibTrans" cxnId="{D1D2A615-6C17-4750-ABD0-C1E2915DB45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DA3F9FEA-52FF-409E-BF08-0AA6826A867B}" type="parTrans" cxnId="{D1D2A615-6C17-4750-ABD0-C1E2915DB45B}">
      <dgm:prSet/>
      <dgm:spPr/>
      <dgm:t>
        <a:bodyPr/>
        <a:lstStyle/>
        <a:p>
          <a:endParaRPr lang="en-US"/>
        </a:p>
      </dgm:t>
    </dgm:pt>
    <dgm:pt modelId="{8AED42C4-0F3C-4DDB-A7CA-6BA60F75F12B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Online Giving Statistics</a:t>
          </a:r>
          <a:endParaRPr lang="en-US" dirty="0"/>
        </a:p>
      </dgm:t>
    </dgm:pt>
    <dgm:pt modelId="{9F634F00-ECA8-4CAB-9AFF-8C64CC6B0DAD}" type="sibTrans" cxnId="{20B7D9DC-00AB-4F56-9BF5-EDC58F683DD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4E0F5983-1704-49E1-B281-DAD3563B2C74}" type="parTrans" cxnId="{20B7D9DC-00AB-4F56-9BF5-EDC58F683DDF}">
      <dgm:prSet/>
      <dgm:spPr/>
      <dgm:t>
        <a:bodyPr/>
        <a:lstStyle/>
        <a:p>
          <a:endParaRPr lang="en-US"/>
        </a:p>
      </dgm:t>
    </dgm:pt>
    <dgm:pt modelId="{BC646FFE-17FC-4550-9419-5986CBCE5C00}" type="pres">
      <dgm:prSet presAssocID="{DAF3B2E6-7C2A-485E-8B87-EC524EF36A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C614EC-726C-4FEE-B12F-69F0FFA9614C}" type="pres">
      <dgm:prSet presAssocID="{579AF79B-B2AE-472C-9CBB-547ADAEED5E3}" presName="node" presStyleLbl="node1" presStyleIdx="0" presStyleCnt="4" custScaleX="144263" custRadScaleRad="10000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08488-023B-4B62-9B02-2B0E6886D55C}" type="pres">
      <dgm:prSet presAssocID="{D22B31DE-D245-449E-B0DB-618E14C783A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32A3A07-0B74-4D83-875F-3631C2AD08A7}" type="pres">
      <dgm:prSet presAssocID="{D22B31DE-D245-449E-B0DB-618E14C783A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5C3BEF4-193B-4782-B9EB-5FCE495318BE}" type="pres">
      <dgm:prSet presAssocID="{8AED42C4-0F3C-4DDB-A7CA-6BA60F75F12B}" presName="node" presStyleLbl="node1" presStyleIdx="1" presStyleCnt="4" custScaleX="144263" custRadScaleRad="143701" custRadScaleInc="1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F3DFA-AC38-4DEB-9946-8CB4F5ECB561}" type="pres">
      <dgm:prSet presAssocID="{9F634F00-ECA8-4CAB-9AFF-8C64CC6B0DA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615549D-9AA2-4C17-BBEC-D547F40B2573}" type="pres">
      <dgm:prSet presAssocID="{9F634F00-ECA8-4CAB-9AFF-8C64CC6B0DA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75460AA-2E72-4CE6-9BD8-BF58BCDC4BD3}" type="pres">
      <dgm:prSet presAssocID="{81FF6FCE-ECF7-4549-A629-B65F5A3B2DA3}" presName="node" presStyleLbl="node1" presStyleIdx="2" presStyleCnt="4" custScaleX="144263" custRadScaleRad="10005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A9C8A-BB7C-4C8A-8E7A-89E12336240A}" type="pres">
      <dgm:prSet presAssocID="{4B420B01-03E4-4DB1-A5D1-34098796CBD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A44C7D6-D520-40EB-B008-B3CC762B5E80}" type="pres">
      <dgm:prSet presAssocID="{4B420B01-03E4-4DB1-A5D1-34098796CBD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4A35893-04D3-4809-813B-47D59248F60E}" type="pres">
      <dgm:prSet presAssocID="{B0E04DD8-59BC-4F52-9F09-C762F293FC9F}" presName="node" presStyleLbl="node1" presStyleIdx="3" presStyleCnt="4" custScaleX="144263" custRadScaleRad="143736" custRadScaleInc="3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E33F-3131-4033-8E5D-30CF27E26658}" type="pres">
      <dgm:prSet presAssocID="{79F23C43-BD45-4770-AACA-C3DD396A0EC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4F82EB4-B4E2-4AF8-B0C9-DD9A7E4EE27D}" type="pres">
      <dgm:prSet presAssocID="{79F23C43-BD45-4770-AACA-C3DD396A0EC8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8B0FE09-76C1-42D8-8F86-DBBB3AFCE255}" type="presOf" srcId="{79F23C43-BD45-4770-AACA-C3DD396A0EC8}" destId="{7724E33F-3131-4033-8E5D-30CF27E26658}" srcOrd="0" destOrd="0" presId="urn:microsoft.com/office/officeart/2005/8/layout/cycle2"/>
    <dgm:cxn modelId="{B6749905-B41C-4CDD-B262-755936CFDFE2}" type="presOf" srcId="{DAF3B2E6-7C2A-485E-8B87-EC524EF36A4B}" destId="{BC646FFE-17FC-4550-9419-5986CBCE5C00}" srcOrd="0" destOrd="0" presId="urn:microsoft.com/office/officeart/2005/8/layout/cycle2"/>
    <dgm:cxn modelId="{AFBAAEBA-61FB-4A2A-9CED-96FF5E3F1499}" type="presOf" srcId="{B0E04DD8-59BC-4F52-9F09-C762F293FC9F}" destId="{C4A35893-04D3-4809-813B-47D59248F60E}" srcOrd="0" destOrd="0" presId="urn:microsoft.com/office/officeart/2005/8/layout/cycle2"/>
    <dgm:cxn modelId="{D7AB583D-3C0D-49B9-96BE-5D8FA035B31A}" type="presOf" srcId="{D22B31DE-D245-449E-B0DB-618E14C783A1}" destId="{932A3A07-0B74-4D83-875F-3631C2AD08A7}" srcOrd="1" destOrd="0" presId="urn:microsoft.com/office/officeart/2005/8/layout/cycle2"/>
    <dgm:cxn modelId="{03FCFB3B-5681-4A5E-9C66-4067FF0F7A6B}" type="presOf" srcId="{9F634F00-ECA8-4CAB-9AFF-8C64CC6B0DAD}" destId="{F615549D-9AA2-4C17-BBEC-D547F40B2573}" srcOrd="1" destOrd="0" presId="urn:microsoft.com/office/officeart/2005/8/layout/cycle2"/>
    <dgm:cxn modelId="{D1D2A615-6C17-4750-ABD0-C1E2915DB45B}" srcId="{DAF3B2E6-7C2A-485E-8B87-EC524EF36A4B}" destId="{81FF6FCE-ECF7-4549-A629-B65F5A3B2DA3}" srcOrd="2" destOrd="0" parTransId="{DA3F9FEA-52FF-409E-BF08-0AA6826A867B}" sibTransId="{4B420B01-03E4-4DB1-A5D1-34098796CBDE}"/>
    <dgm:cxn modelId="{5CC0B890-43B8-4FDC-93C2-3991D4384DAF}" type="presOf" srcId="{81FF6FCE-ECF7-4549-A629-B65F5A3B2DA3}" destId="{C75460AA-2E72-4CE6-9BD8-BF58BCDC4BD3}" srcOrd="0" destOrd="0" presId="urn:microsoft.com/office/officeart/2005/8/layout/cycle2"/>
    <dgm:cxn modelId="{D066BB49-E92F-4610-9027-3916A8885449}" type="presOf" srcId="{8AED42C4-0F3C-4DDB-A7CA-6BA60F75F12B}" destId="{45C3BEF4-193B-4782-B9EB-5FCE495318BE}" srcOrd="0" destOrd="0" presId="urn:microsoft.com/office/officeart/2005/8/layout/cycle2"/>
    <dgm:cxn modelId="{FB5BA9BF-E1B1-461D-A8AB-7DB04DDA4E50}" srcId="{DAF3B2E6-7C2A-485E-8B87-EC524EF36A4B}" destId="{579AF79B-B2AE-472C-9CBB-547ADAEED5E3}" srcOrd="0" destOrd="0" parTransId="{7900F52D-3FFA-40C3-9FAC-D7CDA44CBA7C}" sibTransId="{D22B31DE-D245-449E-B0DB-618E14C783A1}"/>
    <dgm:cxn modelId="{CAA5D1E7-3EAF-49D1-99EC-DBC70D092E13}" type="presOf" srcId="{D22B31DE-D245-449E-B0DB-618E14C783A1}" destId="{84108488-023B-4B62-9B02-2B0E6886D55C}" srcOrd="0" destOrd="0" presId="urn:microsoft.com/office/officeart/2005/8/layout/cycle2"/>
    <dgm:cxn modelId="{FC645938-E2BE-47F3-841C-C3949789CED9}" type="presOf" srcId="{579AF79B-B2AE-472C-9CBB-547ADAEED5E3}" destId="{09C614EC-726C-4FEE-B12F-69F0FFA9614C}" srcOrd="0" destOrd="0" presId="urn:microsoft.com/office/officeart/2005/8/layout/cycle2"/>
    <dgm:cxn modelId="{AE4B8530-EB2D-4A7E-8A37-C4048DF83C83}" type="presOf" srcId="{4B420B01-03E4-4DB1-A5D1-34098796CBDE}" destId="{293A9C8A-BB7C-4C8A-8E7A-89E12336240A}" srcOrd="0" destOrd="0" presId="urn:microsoft.com/office/officeart/2005/8/layout/cycle2"/>
    <dgm:cxn modelId="{13E4D136-2285-4603-900A-2E2E074932B3}" type="presOf" srcId="{79F23C43-BD45-4770-AACA-C3DD396A0EC8}" destId="{A4F82EB4-B4E2-4AF8-B0C9-DD9A7E4EE27D}" srcOrd="1" destOrd="0" presId="urn:microsoft.com/office/officeart/2005/8/layout/cycle2"/>
    <dgm:cxn modelId="{2651C56F-8402-455B-BD64-A71A26BD3E8B}" type="presOf" srcId="{4B420B01-03E4-4DB1-A5D1-34098796CBDE}" destId="{9A44C7D6-D520-40EB-B008-B3CC762B5E80}" srcOrd="1" destOrd="0" presId="urn:microsoft.com/office/officeart/2005/8/layout/cycle2"/>
    <dgm:cxn modelId="{20B7D9DC-00AB-4F56-9BF5-EDC58F683DDF}" srcId="{DAF3B2E6-7C2A-485E-8B87-EC524EF36A4B}" destId="{8AED42C4-0F3C-4DDB-A7CA-6BA60F75F12B}" srcOrd="1" destOrd="0" parTransId="{4E0F5983-1704-49E1-B281-DAD3563B2C74}" sibTransId="{9F634F00-ECA8-4CAB-9AFF-8C64CC6B0DAD}"/>
    <dgm:cxn modelId="{8CB321BB-18CE-481F-B3D7-1CF7EEF3123E}" srcId="{DAF3B2E6-7C2A-485E-8B87-EC524EF36A4B}" destId="{B0E04DD8-59BC-4F52-9F09-C762F293FC9F}" srcOrd="3" destOrd="0" parTransId="{F46FA129-69D7-488B-906D-FF977FF75320}" sibTransId="{79F23C43-BD45-4770-AACA-C3DD396A0EC8}"/>
    <dgm:cxn modelId="{3618E87C-647E-44A3-AC98-7B30E64F66FB}" type="presOf" srcId="{9F634F00-ECA8-4CAB-9AFF-8C64CC6B0DAD}" destId="{D49F3DFA-AC38-4DEB-9946-8CB4F5ECB561}" srcOrd="0" destOrd="0" presId="urn:microsoft.com/office/officeart/2005/8/layout/cycle2"/>
    <dgm:cxn modelId="{0E7F67D1-F529-4F9A-9C32-F2E11B708D77}" type="presParOf" srcId="{BC646FFE-17FC-4550-9419-5986CBCE5C00}" destId="{09C614EC-726C-4FEE-B12F-69F0FFA9614C}" srcOrd="0" destOrd="0" presId="urn:microsoft.com/office/officeart/2005/8/layout/cycle2"/>
    <dgm:cxn modelId="{A9A43368-E1C3-4DDD-8F72-47A322DF4302}" type="presParOf" srcId="{BC646FFE-17FC-4550-9419-5986CBCE5C00}" destId="{84108488-023B-4B62-9B02-2B0E6886D55C}" srcOrd="1" destOrd="0" presId="urn:microsoft.com/office/officeart/2005/8/layout/cycle2"/>
    <dgm:cxn modelId="{2B36B6F5-C2D9-45DB-9EC3-D112BA56E386}" type="presParOf" srcId="{84108488-023B-4B62-9B02-2B0E6886D55C}" destId="{932A3A07-0B74-4D83-875F-3631C2AD08A7}" srcOrd="0" destOrd="0" presId="urn:microsoft.com/office/officeart/2005/8/layout/cycle2"/>
    <dgm:cxn modelId="{2E25AF11-5D7C-43D8-971C-D2CF4BA61A9E}" type="presParOf" srcId="{BC646FFE-17FC-4550-9419-5986CBCE5C00}" destId="{45C3BEF4-193B-4782-B9EB-5FCE495318BE}" srcOrd="2" destOrd="0" presId="urn:microsoft.com/office/officeart/2005/8/layout/cycle2"/>
    <dgm:cxn modelId="{F621E1E7-399A-4120-9A18-F9A689653137}" type="presParOf" srcId="{BC646FFE-17FC-4550-9419-5986CBCE5C00}" destId="{D49F3DFA-AC38-4DEB-9946-8CB4F5ECB561}" srcOrd="3" destOrd="0" presId="urn:microsoft.com/office/officeart/2005/8/layout/cycle2"/>
    <dgm:cxn modelId="{82AB5EC1-8DC1-471C-82CF-90E2AA17D277}" type="presParOf" srcId="{D49F3DFA-AC38-4DEB-9946-8CB4F5ECB561}" destId="{F615549D-9AA2-4C17-BBEC-D547F40B2573}" srcOrd="0" destOrd="0" presId="urn:microsoft.com/office/officeart/2005/8/layout/cycle2"/>
    <dgm:cxn modelId="{9936FAFA-7A23-4933-B895-5AE5F2178FCA}" type="presParOf" srcId="{BC646FFE-17FC-4550-9419-5986CBCE5C00}" destId="{C75460AA-2E72-4CE6-9BD8-BF58BCDC4BD3}" srcOrd="4" destOrd="0" presId="urn:microsoft.com/office/officeart/2005/8/layout/cycle2"/>
    <dgm:cxn modelId="{253F63BE-B954-490C-AFFC-EA2E314FBBD5}" type="presParOf" srcId="{BC646FFE-17FC-4550-9419-5986CBCE5C00}" destId="{293A9C8A-BB7C-4C8A-8E7A-89E12336240A}" srcOrd="5" destOrd="0" presId="urn:microsoft.com/office/officeart/2005/8/layout/cycle2"/>
    <dgm:cxn modelId="{94E90032-FD32-4318-80BF-A05A4E75F476}" type="presParOf" srcId="{293A9C8A-BB7C-4C8A-8E7A-89E12336240A}" destId="{9A44C7D6-D520-40EB-B008-B3CC762B5E80}" srcOrd="0" destOrd="0" presId="urn:microsoft.com/office/officeart/2005/8/layout/cycle2"/>
    <dgm:cxn modelId="{D17658D4-35C4-4180-87B5-6C4756ED49C5}" type="presParOf" srcId="{BC646FFE-17FC-4550-9419-5986CBCE5C00}" destId="{C4A35893-04D3-4809-813B-47D59248F60E}" srcOrd="6" destOrd="0" presId="urn:microsoft.com/office/officeart/2005/8/layout/cycle2"/>
    <dgm:cxn modelId="{75094329-E5F9-421C-9F4A-1504B8148DB9}" type="presParOf" srcId="{BC646FFE-17FC-4550-9419-5986CBCE5C00}" destId="{7724E33F-3131-4033-8E5D-30CF27E26658}" srcOrd="7" destOrd="0" presId="urn:microsoft.com/office/officeart/2005/8/layout/cycle2"/>
    <dgm:cxn modelId="{4A9AE93F-3E97-4BC8-874E-56EC9EAE91DB}" type="presParOf" srcId="{7724E33F-3131-4033-8E5D-30CF27E26658}" destId="{A4F82EB4-B4E2-4AF8-B0C9-DD9A7E4EE2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F3B2E6-7C2A-485E-8B87-EC524EF36A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9AF79B-B2AE-472C-9CBB-547ADAEED5E3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 Giving Overview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7900F52D-3FFA-40C3-9FAC-D7CDA44CBA7C}" type="parTrans" cxnId="{FB5BA9BF-E1B1-461D-A8AB-7DB04DDA4E50}">
      <dgm:prSet/>
      <dgm:spPr/>
      <dgm:t>
        <a:bodyPr/>
        <a:lstStyle/>
        <a:p>
          <a:endParaRPr lang="en-US"/>
        </a:p>
      </dgm:t>
    </dgm:pt>
    <dgm:pt modelId="{D22B31DE-D245-449E-B0DB-618E14C783A1}" type="sibTrans" cxnId="{FB5BA9BF-E1B1-461D-A8AB-7DB04DDA4E5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B0E04DD8-59BC-4F52-9F09-C762F293FC9F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Demo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79F23C43-BD45-4770-AACA-C3DD396A0EC8}" type="sibTrans" cxnId="{8CB321BB-18CE-481F-B3D7-1CF7EEF3123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F46FA129-69D7-488B-906D-FF977FF75320}" type="parTrans" cxnId="{8CB321BB-18CE-481F-B3D7-1CF7EEF3123E}">
      <dgm:prSet/>
      <dgm:spPr/>
      <dgm:t>
        <a:bodyPr/>
        <a:lstStyle/>
        <a:p>
          <a:endParaRPr lang="en-US"/>
        </a:p>
      </dgm:t>
    </dgm:pt>
    <dgm:pt modelId="{81FF6FCE-ECF7-4549-A629-B65F5A3B2DA3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Marketing Online Giving</a:t>
          </a:r>
          <a:endParaRPr lang="en-US" dirty="0">
            <a:solidFill>
              <a:schemeClr val="bg1"/>
            </a:solidFill>
          </a:endParaRPr>
        </a:p>
      </dgm:t>
    </dgm:pt>
    <dgm:pt modelId="{4B420B01-03E4-4DB1-A5D1-34098796CBDE}" type="sibTrans" cxnId="{D1D2A615-6C17-4750-ABD0-C1E2915DB45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DA3F9FEA-52FF-409E-BF08-0AA6826A867B}" type="parTrans" cxnId="{D1D2A615-6C17-4750-ABD0-C1E2915DB45B}">
      <dgm:prSet/>
      <dgm:spPr/>
      <dgm:t>
        <a:bodyPr/>
        <a:lstStyle/>
        <a:p>
          <a:endParaRPr lang="en-US"/>
        </a:p>
      </dgm:t>
    </dgm:pt>
    <dgm:pt modelId="{8AED42C4-0F3C-4DDB-A7CA-6BA60F75F12B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</a:t>
          </a:r>
          <a:r>
            <a:rPr lang="en-US" dirty="0" smtClean="0"/>
            <a:t> </a:t>
          </a:r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Giving Statistics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9F634F00-ECA8-4CAB-9AFF-8C64CC6B0DAD}" type="sibTrans" cxnId="{20B7D9DC-00AB-4F56-9BF5-EDC58F683DD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4E0F5983-1704-49E1-B281-DAD3563B2C74}" type="parTrans" cxnId="{20B7D9DC-00AB-4F56-9BF5-EDC58F683DDF}">
      <dgm:prSet/>
      <dgm:spPr/>
      <dgm:t>
        <a:bodyPr/>
        <a:lstStyle/>
        <a:p>
          <a:endParaRPr lang="en-US"/>
        </a:p>
      </dgm:t>
    </dgm:pt>
    <dgm:pt modelId="{BC646FFE-17FC-4550-9419-5986CBCE5C00}" type="pres">
      <dgm:prSet presAssocID="{DAF3B2E6-7C2A-485E-8B87-EC524EF36A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C614EC-726C-4FEE-B12F-69F0FFA9614C}" type="pres">
      <dgm:prSet presAssocID="{579AF79B-B2AE-472C-9CBB-547ADAEED5E3}" presName="node" presStyleLbl="node1" presStyleIdx="0" presStyleCnt="4" custScaleX="144263" custRadScaleRad="10000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08488-023B-4B62-9B02-2B0E6886D55C}" type="pres">
      <dgm:prSet presAssocID="{D22B31DE-D245-449E-B0DB-618E14C783A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32A3A07-0B74-4D83-875F-3631C2AD08A7}" type="pres">
      <dgm:prSet presAssocID="{D22B31DE-D245-449E-B0DB-618E14C783A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5C3BEF4-193B-4782-B9EB-5FCE495318BE}" type="pres">
      <dgm:prSet presAssocID="{8AED42C4-0F3C-4DDB-A7CA-6BA60F75F12B}" presName="node" presStyleLbl="node1" presStyleIdx="1" presStyleCnt="4" custScaleX="144263" custRadScaleRad="143701" custRadScaleInc="1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F3DFA-AC38-4DEB-9946-8CB4F5ECB561}" type="pres">
      <dgm:prSet presAssocID="{9F634F00-ECA8-4CAB-9AFF-8C64CC6B0DA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615549D-9AA2-4C17-BBEC-D547F40B2573}" type="pres">
      <dgm:prSet presAssocID="{9F634F00-ECA8-4CAB-9AFF-8C64CC6B0DA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75460AA-2E72-4CE6-9BD8-BF58BCDC4BD3}" type="pres">
      <dgm:prSet presAssocID="{81FF6FCE-ECF7-4549-A629-B65F5A3B2DA3}" presName="node" presStyleLbl="node1" presStyleIdx="2" presStyleCnt="4" custScaleX="144263" custRadScaleRad="10005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A9C8A-BB7C-4C8A-8E7A-89E12336240A}" type="pres">
      <dgm:prSet presAssocID="{4B420B01-03E4-4DB1-A5D1-34098796CBD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A44C7D6-D520-40EB-B008-B3CC762B5E80}" type="pres">
      <dgm:prSet presAssocID="{4B420B01-03E4-4DB1-A5D1-34098796CBD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4A35893-04D3-4809-813B-47D59248F60E}" type="pres">
      <dgm:prSet presAssocID="{B0E04DD8-59BC-4F52-9F09-C762F293FC9F}" presName="node" presStyleLbl="node1" presStyleIdx="3" presStyleCnt="4" custScaleX="144263" custRadScaleRad="143736" custRadScaleInc="3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E33F-3131-4033-8E5D-30CF27E26658}" type="pres">
      <dgm:prSet presAssocID="{79F23C43-BD45-4770-AACA-C3DD396A0EC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4F82EB4-B4E2-4AF8-B0C9-DD9A7E4EE27D}" type="pres">
      <dgm:prSet presAssocID="{79F23C43-BD45-4770-AACA-C3DD396A0EC8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8A29B39-4DD3-4A1E-9F8E-C3AAE276852B}" type="presOf" srcId="{579AF79B-B2AE-472C-9CBB-547ADAEED5E3}" destId="{09C614EC-726C-4FEE-B12F-69F0FFA9614C}" srcOrd="0" destOrd="0" presId="urn:microsoft.com/office/officeart/2005/8/layout/cycle2"/>
    <dgm:cxn modelId="{D0A329ED-0091-4FD9-A139-93DD916E28D9}" type="presOf" srcId="{81FF6FCE-ECF7-4549-A629-B65F5A3B2DA3}" destId="{C75460AA-2E72-4CE6-9BD8-BF58BCDC4BD3}" srcOrd="0" destOrd="0" presId="urn:microsoft.com/office/officeart/2005/8/layout/cycle2"/>
    <dgm:cxn modelId="{20B7D9DC-00AB-4F56-9BF5-EDC58F683DDF}" srcId="{DAF3B2E6-7C2A-485E-8B87-EC524EF36A4B}" destId="{8AED42C4-0F3C-4DDB-A7CA-6BA60F75F12B}" srcOrd="1" destOrd="0" parTransId="{4E0F5983-1704-49E1-B281-DAD3563B2C74}" sibTransId="{9F634F00-ECA8-4CAB-9AFF-8C64CC6B0DAD}"/>
    <dgm:cxn modelId="{D9C4420D-51E2-4734-91E1-24B25EEA5DAA}" type="presOf" srcId="{DAF3B2E6-7C2A-485E-8B87-EC524EF36A4B}" destId="{BC646FFE-17FC-4550-9419-5986CBCE5C00}" srcOrd="0" destOrd="0" presId="urn:microsoft.com/office/officeart/2005/8/layout/cycle2"/>
    <dgm:cxn modelId="{6AE144B2-30E5-4EC8-B9A6-2030B91CCDBA}" type="presOf" srcId="{4B420B01-03E4-4DB1-A5D1-34098796CBDE}" destId="{9A44C7D6-D520-40EB-B008-B3CC762B5E80}" srcOrd="1" destOrd="0" presId="urn:microsoft.com/office/officeart/2005/8/layout/cycle2"/>
    <dgm:cxn modelId="{B5628600-7FA8-453F-A2F1-3705F9077878}" type="presOf" srcId="{D22B31DE-D245-449E-B0DB-618E14C783A1}" destId="{84108488-023B-4B62-9B02-2B0E6886D55C}" srcOrd="0" destOrd="0" presId="urn:microsoft.com/office/officeart/2005/8/layout/cycle2"/>
    <dgm:cxn modelId="{FB5BA9BF-E1B1-461D-A8AB-7DB04DDA4E50}" srcId="{DAF3B2E6-7C2A-485E-8B87-EC524EF36A4B}" destId="{579AF79B-B2AE-472C-9CBB-547ADAEED5E3}" srcOrd="0" destOrd="0" parTransId="{7900F52D-3FFA-40C3-9FAC-D7CDA44CBA7C}" sibTransId="{D22B31DE-D245-449E-B0DB-618E14C783A1}"/>
    <dgm:cxn modelId="{4348E8D3-ADCB-42A3-B6A6-A4D0552B1D92}" type="presOf" srcId="{9F634F00-ECA8-4CAB-9AFF-8C64CC6B0DAD}" destId="{D49F3DFA-AC38-4DEB-9946-8CB4F5ECB561}" srcOrd="0" destOrd="0" presId="urn:microsoft.com/office/officeart/2005/8/layout/cycle2"/>
    <dgm:cxn modelId="{B0F7E6FC-0A7A-4275-B535-DD8105FCF22D}" type="presOf" srcId="{79F23C43-BD45-4770-AACA-C3DD396A0EC8}" destId="{A4F82EB4-B4E2-4AF8-B0C9-DD9A7E4EE27D}" srcOrd="1" destOrd="0" presId="urn:microsoft.com/office/officeart/2005/8/layout/cycle2"/>
    <dgm:cxn modelId="{D1D2A615-6C17-4750-ABD0-C1E2915DB45B}" srcId="{DAF3B2E6-7C2A-485E-8B87-EC524EF36A4B}" destId="{81FF6FCE-ECF7-4549-A629-B65F5A3B2DA3}" srcOrd="2" destOrd="0" parTransId="{DA3F9FEA-52FF-409E-BF08-0AA6826A867B}" sibTransId="{4B420B01-03E4-4DB1-A5D1-34098796CBDE}"/>
    <dgm:cxn modelId="{8CB321BB-18CE-481F-B3D7-1CF7EEF3123E}" srcId="{DAF3B2E6-7C2A-485E-8B87-EC524EF36A4B}" destId="{B0E04DD8-59BC-4F52-9F09-C762F293FC9F}" srcOrd="3" destOrd="0" parTransId="{F46FA129-69D7-488B-906D-FF977FF75320}" sibTransId="{79F23C43-BD45-4770-AACA-C3DD396A0EC8}"/>
    <dgm:cxn modelId="{2D821C2C-E834-47E9-AA2C-594A69CB675F}" type="presOf" srcId="{D22B31DE-D245-449E-B0DB-618E14C783A1}" destId="{932A3A07-0B74-4D83-875F-3631C2AD08A7}" srcOrd="1" destOrd="0" presId="urn:microsoft.com/office/officeart/2005/8/layout/cycle2"/>
    <dgm:cxn modelId="{2D6D618C-5ADA-4AE7-B570-4832AE976F14}" type="presOf" srcId="{B0E04DD8-59BC-4F52-9F09-C762F293FC9F}" destId="{C4A35893-04D3-4809-813B-47D59248F60E}" srcOrd="0" destOrd="0" presId="urn:microsoft.com/office/officeart/2005/8/layout/cycle2"/>
    <dgm:cxn modelId="{EA5711CE-D5B6-47E7-BCD4-34AC15745EC9}" type="presOf" srcId="{4B420B01-03E4-4DB1-A5D1-34098796CBDE}" destId="{293A9C8A-BB7C-4C8A-8E7A-89E12336240A}" srcOrd="0" destOrd="0" presId="urn:microsoft.com/office/officeart/2005/8/layout/cycle2"/>
    <dgm:cxn modelId="{1F74307E-DFC7-42DF-A623-2C5305B506CA}" type="presOf" srcId="{9F634F00-ECA8-4CAB-9AFF-8C64CC6B0DAD}" destId="{F615549D-9AA2-4C17-BBEC-D547F40B2573}" srcOrd="1" destOrd="0" presId="urn:microsoft.com/office/officeart/2005/8/layout/cycle2"/>
    <dgm:cxn modelId="{7F3155FA-5AE2-4D18-9C01-80C060A3AC1E}" type="presOf" srcId="{8AED42C4-0F3C-4DDB-A7CA-6BA60F75F12B}" destId="{45C3BEF4-193B-4782-B9EB-5FCE495318BE}" srcOrd="0" destOrd="0" presId="urn:microsoft.com/office/officeart/2005/8/layout/cycle2"/>
    <dgm:cxn modelId="{C1538CEF-A06A-4DF8-9A44-003EC7349E79}" type="presOf" srcId="{79F23C43-BD45-4770-AACA-C3DD396A0EC8}" destId="{7724E33F-3131-4033-8E5D-30CF27E26658}" srcOrd="0" destOrd="0" presId="urn:microsoft.com/office/officeart/2005/8/layout/cycle2"/>
    <dgm:cxn modelId="{34992C83-E2B8-44BF-8BC6-2665E1D7FFA3}" type="presParOf" srcId="{BC646FFE-17FC-4550-9419-5986CBCE5C00}" destId="{09C614EC-726C-4FEE-B12F-69F0FFA9614C}" srcOrd="0" destOrd="0" presId="urn:microsoft.com/office/officeart/2005/8/layout/cycle2"/>
    <dgm:cxn modelId="{C0808779-EBED-467B-BEDC-C2A7368BEB38}" type="presParOf" srcId="{BC646FFE-17FC-4550-9419-5986CBCE5C00}" destId="{84108488-023B-4B62-9B02-2B0E6886D55C}" srcOrd="1" destOrd="0" presId="urn:microsoft.com/office/officeart/2005/8/layout/cycle2"/>
    <dgm:cxn modelId="{E6A0009C-279C-4C54-A634-0EAAD3AB95AF}" type="presParOf" srcId="{84108488-023B-4B62-9B02-2B0E6886D55C}" destId="{932A3A07-0B74-4D83-875F-3631C2AD08A7}" srcOrd="0" destOrd="0" presId="urn:microsoft.com/office/officeart/2005/8/layout/cycle2"/>
    <dgm:cxn modelId="{B70EA690-55A2-4AF2-A8E6-A7A745B5E45D}" type="presParOf" srcId="{BC646FFE-17FC-4550-9419-5986CBCE5C00}" destId="{45C3BEF4-193B-4782-B9EB-5FCE495318BE}" srcOrd="2" destOrd="0" presId="urn:microsoft.com/office/officeart/2005/8/layout/cycle2"/>
    <dgm:cxn modelId="{758720B0-9C2D-47D8-9822-2BB4F4512F44}" type="presParOf" srcId="{BC646FFE-17FC-4550-9419-5986CBCE5C00}" destId="{D49F3DFA-AC38-4DEB-9946-8CB4F5ECB561}" srcOrd="3" destOrd="0" presId="urn:microsoft.com/office/officeart/2005/8/layout/cycle2"/>
    <dgm:cxn modelId="{478B7229-5554-4322-BECD-E3C562358BD3}" type="presParOf" srcId="{D49F3DFA-AC38-4DEB-9946-8CB4F5ECB561}" destId="{F615549D-9AA2-4C17-BBEC-D547F40B2573}" srcOrd="0" destOrd="0" presId="urn:microsoft.com/office/officeart/2005/8/layout/cycle2"/>
    <dgm:cxn modelId="{FBF4E189-D271-4BEF-80F7-9C54D3B2AC55}" type="presParOf" srcId="{BC646FFE-17FC-4550-9419-5986CBCE5C00}" destId="{C75460AA-2E72-4CE6-9BD8-BF58BCDC4BD3}" srcOrd="4" destOrd="0" presId="urn:microsoft.com/office/officeart/2005/8/layout/cycle2"/>
    <dgm:cxn modelId="{56FEC918-43F1-4536-9814-487AF9B000CA}" type="presParOf" srcId="{BC646FFE-17FC-4550-9419-5986CBCE5C00}" destId="{293A9C8A-BB7C-4C8A-8E7A-89E12336240A}" srcOrd="5" destOrd="0" presId="urn:microsoft.com/office/officeart/2005/8/layout/cycle2"/>
    <dgm:cxn modelId="{97A9ED55-7E0E-4266-B260-CEDE58B4BAD0}" type="presParOf" srcId="{293A9C8A-BB7C-4C8A-8E7A-89E12336240A}" destId="{9A44C7D6-D520-40EB-B008-B3CC762B5E80}" srcOrd="0" destOrd="0" presId="urn:microsoft.com/office/officeart/2005/8/layout/cycle2"/>
    <dgm:cxn modelId="{FCB2FBBA-9CE4-4DCD-B2D7-DECDAEDC368B}" type="presParOf" srcId="{BC646FFE-17FC-4550-9419-5986CBCE5C00}" destId="{C4A35893-04D3-4809-813B-47D59248F60E}" srcOrd="6" destOrd="0" presId="urn:microsoft.com/office/officeart/2005/8/layout/cycle2"/>
    <dgm:cxn modelId="{AB7AFDD0-9F44-4705-A5AD-CD15A8B37B12}" type="presParOf" srcId="{BC646FFE-17FC-4550-9419-5986CBCE5C00}" destId="{7724E33F-3131-4033-8E5D-30CF27E26658}" srcOrd="7" destOrd="0" presId="urn:microsoft.com/office/officeart/2005/8/layout/cycle2"/>
    <dgm:cxn modelId="{4E37E33A-69B0-477A-8AB3-CEB92CAF01FD}" type="presParOf" srcId="{7724E33F-3131-4033-8E5D-30CF27E26658}" destId="{A4F82EB4-B4E2-4AF8-B0C9-DD9A7E4EE2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F3B2E6-7C2A-485E-8B87-EC524EF36A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9AF79B-B2AE-472C-9CBB-547ADAEED5E3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 Giving Overview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7900F52D-3FFA-40C3-9FAC-D7CDA44CBA7C}" type="parTrans" cxnId="{FB5BA9BF-E1B1-461D-A8AB-7DB04DDA4E50}">
      <dgm:prSet/>
      <dgm:spPr/>
      <dgm:t>
        <a:bodyPr/>
        <a:lstStyle/>
        <a:p>
          <a:endParaRPr lang="en-US"/>
        </a:p>
      </dgm:t>
    </dgm:pt>
    <dgm:pt modelId="{D22B31DE-D245-449E-B0DB-618E14C783A1}" type="sibTrans" cxnId="{FB5BA9BF-E1B1-461D-A8AB-7DB04DDA4E5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B0E04DD8-59BC-4F52-9F09-C762F293FC9F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Demo</a:t>
          </a:r>
          <a:endParaRPr lang="en-US" dirty="0">
            <a:solidFill>
              <a:schemeClr val="bg1"/>
            </a:solidFill>
          </a:endParaRPr>
        </a:p>
      </dgm:t>
    </dgm:pt>
    <dgm:pt modelId="{79F23C43-BD45-4770-AACA-C3DD396A0EC8}" type="sibTrans" cxnId="{8CB321BB-18CE-481F-B3D7-1CF7EEF3123E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F46FA129-69D7-488B-906D-FF977FF75320}" type="parTrans" cxnId="{8CB321BB-18CE-481F-B3D7-1CF7EEF3123E}">
      <dgm:prSet/>
      <dgm:spPr/>
      <dgm:t>
        <a:bodyPr/>
        <a:lstStyle/>
        <a:p>
          <a:endParaRPr lang="en-US"/>
        </a:p>
      </dgm:t>
    </dgm:pt>
    <dgm:pt modelId="{81FF6FCE-ECF7-4549-A629-B65F5A3B2DA3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Marketing Online Giving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B420B01-03E4-4DB1-A5D1-34098796CBDE}" type="sibTrans" cxnId="{D1D2A615-6C17-4750-ABD0-C1E2915DB45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DA3F9FEA-52FF-409E-BF08-0AA6826A867B}" type="parTrans" cxnId="{D1D2A615-6C17-4750-ABD0-C1E2915DB45B}">
      <dgm:prSet/>
      <dgm:spPr/>
      <dgm:t>
        <a:bodyPr/>
        <a:lstStyle/>
        <a:p>
          <a:endParaRPr lang="en-US"/>
        </a:p>
      </dgm:t>
    </dgm:pt>
    <dgm:pt modelId="{8AED42C4-0F3C-4DDB-A7CA-6BA60F75F12B}">
      <dgm:prSet phldrT="[Text]"/>
      <dgm:spPr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</a:t>
          </a:r>
          <a:r>
            <a:rPr lang="en-US" dirty="0" smtClean="0"/>
            <a:t> </a:t>
          </a:r>
          <a:r>
            <a:rPr lang="en-US" dirty="0" smtClean="0">
              <a:solidFill>
                <a:schemeClr val="tx1">
                  <a:lumMod val="50000"/>
                  <a:lumOff val="50000"/>
                </a:schemeClr>
              </a:solidFill>
            </a:rPr>
            <a:t>Giving Statistics</a:t>
          </a:r>
          <a:endParaRPr lang="en-US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9F634F00-ECA8-4CAB-9AFF-8C64CC6B0DAD}" type="sibTrans" cxnId="{20B7D9DC-00AB-4F56-9BF5-EDC58F683DD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4E0F5983-1704-49E1-B281-DAD3563B2C74}" type="parTrans" cxnId="{20B7D9DC-00AB-4F56-9BF5-EDC58F683DDF}">
      <dgm:prSet/>
      <dgm:spPr/>
      <dgm:t>
        <a:bodyPr/>
        <a:lstStyle/>
        <a:p>
          <a:endParaRPr lang="en-US"/>
        </a:p>
      </dgm:t>
    </dgm:pt>
    <dgm:pt modelId="{BC646FFE-17FC-4550-9419-5986CBCE5C00}" type="pres">
      <dgm:prSet presAssocID="{DAF3B2E6-7C2A-485E-8B87-EC524EF36A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C614EC-726C-4FEE-B12F-69F0FFA9614C}" type="pres">
      <dgm:prSet presAssocID="{579AF79B-B2AE-472C-9CBB-547ADAEED5E3}" presName="node" presStyleLbl="node1" presStyleIdx="0" presStyleCnt="4" custScaleX="144263" custRadScaleRad="10000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08488-023B-4B62-9B02-2B0E6886D55C}" type="pres">
      <dgm:prSet presAssocID="{D22B31DE-D245-449E-B0DB-618E14C783A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32A3A07-0B74-4D83-875F-3631C2AD08A7}" type="pres">
      <dgm:prSet presAssocID="{D22B31DE-D245-449E-B0DB-618E14C783A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5C3BEF4-193B-4782-B9EB-5FCE495318BE}" type="pres">
      <dgm:prSet presAssocID="{8AED42C4-0F3C-4DDB-A7CA-6BA60F75F12B}" presName="node" presStyleLbl="node1" presStyleIdx="1" presStyleCnt="4" custScaleX="144263" custRadScaleRad="143701" custRadScaleInc="16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F3DFA-AC38-4DEB-9946-8CB4F5ECB561}" type="pres">
      <dgm:prSet presAssocID="{9F634F00-ECA8-4CAB-9AFF-8C64CC6B0DA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F615549D-9AA2-4C17-BBEC-D547F40B2573}" type="pres">
      <dgm:prSet presAssocID="{9F634F00-ECA8-4CAB-9AFF-8C64CC6B0DA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C75460AA-2E72-4CE6-9BD8-BF58BCDC4BD3}" type="pres">
      <dgm:prSet presAssocID="{81FF6FCE-ECF7-4549-A629-B65F5A3B2DA3}" presName="node" presStyleLbl="node1" presStyleIdx="2" presStyleCnt="4" custScaleX="144263" custRadScaleRad="100050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A9C8A-BB7C-4C8A-8E7A-89E12336240A}" type="pres">
      <dgm:prSet presAssocID="{4B420B01-03E4-4DB1-A5D1-34098796CBD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9A44C7D6-D520-40EB-B008-B3CC762B5E80}" type="pres">
      <dgm:prSet presAssocID="{4B420B01-03E4-4DB1-A5D1-34098796CBDE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4A35893-04D3-4809-813B-47D59248F60E}" type="pres">
      <dgm:prSet presAssocID="{B0E04DD8-59BC-4F52-9F09-C762F293FC9F}" presName="node" presStyleLbl="node1" presStyleIdx="3" presStyleCnt="4" custScaleX="144263" custRadScaleRad="143736" custRadScaleInc="3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E33F-3131-4033-8E5D-30CF27E26658}" type="pres">
      <dgm:prSet presAssocID="{79F23C43-BD45-4770-AACA-C3DD396A0EC8}" presName="sibTrans" presStyleLbl="sibTrans2D1" presStyleIdx="3" presStyleCnt="4"/>
      <dgm:spPr/>
      <dgm:t>
        <a:bodyPr/>
        <a:lstStyle/>
        <a:p>
          <a:endParaRPr lang="en-US"/>
        </a:p>
      </dgm:t>
    </dgm:pt>
    <dgm:pt modelId="{A4F82EB4-B4E2-4AF8-B0C9-DD9A7E4EE27D}" type="pres">
      <dgm:prSet presAssocID="{79F23C43-BD45-4770-AACA-C3DD396A0EC8}" presName="connectorText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2E3497A1-E550-4BF8-87F8-BE94ED903A44}" type="presOf" srcId="{D22B31DE-D245-449E-B0DB-618E14C783A1}" destId="{84108488-023B-4B62-9B02-2B0E6886D55C}" srcOrd="0" destOrd="0" presId="urn:microsoft.com/office/officeart/2005/8/layout/cycle2"/>
    <dgm:cxn modelId="{9284763B-6D37-44DC-92A7-ADDCB87BF686}" type="presOf" srcId="{DAF3B2E6-7C2A-485E-8B87-EC524EF36A4B}" destId="{BC646FFE-17FC-4550-9419-5986CBCE5C00}" srcOrd="0" destOrd="0" presId="urn:microsoft.com/office/officeart/2005/8/layout/cycle2"/>
    <dgm:cxn modelId="{20B7D9DC-00AB-4F56-9BF5-EDC58F683DDF}" srcId="{DAF3B2E6-7C2A-485E-8B87-EC524EF36A4B}" destId="{8AED42C4-0F3C-4DDB-A7CA-6BA60F75F12B}" srcOrd="1" destOrd="0" parTransId="{4E0F5983-1704-49E1-B281-DAD3563B2C74}" sibTransId="{9F634F00-ECA8-4CAB-9AFF-8C64CC6B0DAD}"/>
    <dgm:cxn modelId="{0C7586CA-D268-44C3-956A-E30D88C474AA}" type="presOf" srcId="{579AF79B-B2AE-472C-9CBB-547ADAEED5E3}" destId="{09C614EC-726C-4FEE-B12F-69F0FFA9614C}" srcOrd="0" destOrd="0" presId="urn:microsoft.com/office/officeart/2005/8/layout/cycle2"/>
    <dgm:cxn modelId="{C37485A8-BF2D-4FBF-A2C7-72F57E770CE5}" type="presOf" srcId="{8AED42C4-0F3C-4DDB-A7CA-6BA60F75F12B}" destId="{45C3BEF4-193B-4782-B9EB-5FCE495318BE}" srcOrd="0" destOrd="0" presId="urn:microsoft.com/office/officeart/2005/8/layout/cycle2"/>
    <dgm:cxn modelId="{428DB2CC-046C-408F-A6EF-A7F8014635D7}" type="presOf" srcId="{4B420B01-03E4-4DB1-A5D1-34098796CBDE}" destId="{9A44C7D6-D520-40EB-B008-B3CC762B5E80}" srcOrd="1" destOrd="0" presId="urn:microsoft.com/office/officeart/2005/8/layout/cycle2"/>
    <dgm:cxn modelId="{FB5BA9BF-E1B1-461D-A8AB-7DB04DDA4E50}" srcId="{DAF3B2E6-7C2A-485E-8B87-EC524EF36A4B}" destId="{579AF79B-B2AE-472C-9CBB-547ADAEED5E3}" srcOrd="0" destOrd="0" parTransId="{7900F52D-3FFA-40C3-9FAC-D7CDA44CBA7C}" sibTransId="{D22B31DE-D245-449E-B0DB-618E14C783A1}"/>
    <dgm:cxn modelId="{EFEAB1B9-0536-4C2A-BBBE-00153DCA09F9}" type="presOf" srcId="{4B420B01-03E4-4DB1-A5D1-34098796CBDE}" destId="{293A9C8A-BB7C-4C8A-8E7A-89E12336240A}" srcOrd="0" destOrd="0" presId="urn:microsoft.com/office/officeart/2005/8/layout/cycle2"/>
    <dgm:cxn modelId="{D1D2A615-6C17-4750-ABD0-C1E2915DB45B}" srcId="{DAF3B2E6-7C2A-485E-8B87-EC524EF36A4B}" destId="{81FF6FCE-ECF7-4549-A629-B65F5A3B2DA3}" srcOrd="2" destOrd="0" parTransId="{DA3F9FEA-52FF-409E-BF08-0AA6826A867B}" sibTransId="{4B420B01-03E4-4DB1-A5D1-34098796CBDE}"/>
    <dgm:cxn modelId="{8CB321BB-18CE-481F-B3D7-1CF7EEF3123E}" srcId="{DAF3B2E6-7C2A-485E-8B87-EC524EF36A4B}" destId="{B0E04DD8-59BC-4F52-9F09-C762F293FC9F}" srcOrd="3" destOrd="0" parTransId="{F46FA129-69D7-488B-906D-FF977FF75320}" sibTransId="{79F23C43-BD45-4770-AACA-C3DD396A0EC8}"/>
    <dgm:cxn modelId="{4AC9E32F-8B5F-45E9-933F-BE68E01DE182}" type="presOf" srcId="{79F23C43-BD45-4770-AACA-C3DD396A0EC8}" destId="{A4F82EB4-B4E2-4AF8-B0C9-DD9A7E4EE27D}" srcOrd="1" destOrd="0" presId="urn:microsoft.com/office/officeart/2005/8/layout/cycle2"/>
    <dgm:cxn modelId="{C8EB8B8F-514A-4EA2-BD22-18A1C00DDCA8}" type="presOf" srcId="{79F23C43-BD45-4770-AACA-C3DD396A0EC8}" destId="{7724E33F-3131-4033-8E5D-30CF27E26658}" srcOrd="0" destOrd="0" presId="urn:microsoft.com/office/officeart/2005/8/layout/cycle2"/>
    <dgm:cxn modelId="{C5B8155E-CC45-41B7-B498-975000FF13C3}" type="presOf" srcId="{B0E04DD8-59BC-4F52-9F09-C762F293FC9F}" destId="{C4A35893-04D3-4809-813B-47D59248F60E}" srcOrd="0" destOrd="0" presId="urn:microsoft.com/office/officeart/2005/8/layout/cycle2"/>
    <dgm:cxn modelId="{D5C5BC7A-A765-46A7-866D-BB9181D76BD9}" type="presOf" srcId="{9F634F00-ECA8-4CAB-9AFF-8C64CC6B0DAD}" destId="{D49F3DFA-AC38-4DEB-9946-8CB4F5ECB561}" srcOrd="0" destOrd="0" presId="urn:microsoft.com/office/officeart/2005/8/layout/cycle2"/>
    <dgm:cxn modelId="{FA6B1209-58F3-46F9-8AE1-06642EAFFB45}" type="presOf" srcId="{81FF6FCE-ECF7-4549-A629-B65F5A3B2DA3}" destId="{C75460AA-2E72-4CE6-9BD8-BF58BCDC4BD3}" srcOrd="0" destOrd="0" presId="urn:microsoft.com/office/officeart/2005/8/layout/cycle2"/>
    <dgm:cxn modelId="{44416C6B-2207-42F1-AF85-73C0FB4F1998}" type="presOf" srcId="{D22B31DE-D245-449E-B0DB-618E14C783A1}" destId="{932A3A07-0B74-4D83-875F-3631C2AD08A7}" srcOrd="1" destOrd="0" presId="urn:microsoft.com/office/officeart/2005/8/layout/cycle2"/>
    <dgm:cxn modelId="{65FC13E0-EBC5-4456-8F02-6010D0AADF80}" type="presOf" srcId="{9F634F00-ECA8-4CAB-9AFF-8C64CC6B0DAD}" destId="{F615549D-9AA2-4C17-BBEC-D547F40B2573}" srcOrd="1" destOrd="0" presId="urn:microsoft.com/office/officeart/2005/8/layout/cycle2"/>
    <dgm:cxn modelId="{295A77FD-F814-430A-858A-064BC715DC01}" type="presParOf" srcId="{BC646FFE-17FC-4550-9419-5986CBCE5C00}" destId="{09C614EC-726C-4FEE-B12F-69F0FFA9614C}" srcOrd="0" destOrd="0" presId="urn:microsoft.com/office/officeart/2005/8/layout/cycle2"/>
    <dgm:cxn modelId="{A512F485-048D-4B61-AC4C-9567AD05A235}" type="presParOf" srcId="{BC646FFE-17FC-4550-9419-5986CBCE5C00}" destId="{84108488-023B-4B62-9B02-2B0E6886D55C}" srcOrd="1" destOrd="0" presId="urn:microsoft.com/office/officeart/2005/8/layout/cycle2"/>
    <dgm:cxn modelId="{47094B04-4C03-48B8-A5D0-B16155CA8709}" type="presParOf" srcId="{84108488-023B-4B62-9B02-2B0E6886D55C}" destId="{932A3A07-0B74-4D83-875F-3631C2AD08A7}" srcOrd="0" destOrd="0" presId="urn:microsoft.com/office/officeart/2005/8/layout/cycle2"/>
    <dgm:cxn modelId="{43B44DB0-7208-4E21-9F4C-5AB6D71C3B05}" type="presParOf" srcId="{BC646FFE-17FC-4550-9419-5986CBCE5C00}" destId="{45C3BEF4-193B-4782-B9EB-5FCE495318BE}" srcOrd="2" destOrd="0" presId="urn:microsoft.com/office/officeart/2005/8/layout/cycle2"/>
    <dgm:cxn modelId="{1B79981A-CA4A-4A82-B02A-B8F6D6776DCA}" type="presParOf" srcId="{BC646FFE-17FC-4550-9419-5986CBCE5C00}" destId="{D49F3DFA-AC38-4DEB-9946-8CB4F5ECB561}" srcOrd="3" destOrd="0" presId="urn:microsoft.com/office/officeart/2005/8/layout/cycle2"/>
    <dgm:cxn modelId="{BCE0586E-9EEB-41B7-A46C-1CF1B1AFB736}" type="presParOf" srcId="{D49F3DFA-AC38-4DEB-9946-8CB4F5ECB561}" destId="{F615549D-9AA2-4C17-BBEC-D547F40B2573}" srcOrd="0" destOrd="0" presId="urn:microsoft.com/office/officeart/2005/8/layout/cycle2"/>
    <dgm:cxn modelId="{93B57D89-28EC-4F3C-AB34-99C5E9260CB5}" type="presParOf" srcId="{BC646FFE-17FC-4550-9419-5986CBCE5C00}" destId="{C75460AA-2E72-4CE6-9BD8-BF58BCDC4BD3}" srcOrd="4" destOrd="0" presId="urn:microsoft.com/office/officeart/2005/8/layout/cycle2"/>
    <dgm:cxn modelId="{5C1AC13A-4C35-47AF-828D-E14E881F4B4A}" type="presParOf" srcId="{BC646FFE-17FC-4550-9419-5986CBCE5C00}" destId="{293A9C8A-BB7C-4C8A-8E7A-89E12336240A}" srcOrd="5" destOrd="0" presId="urn:microsoft.com/office/officeart/2005/8/layout/cycle2"/>
    <dgm:cxn modelId="{5549CF84-DF72-4AB3-8A92-82AB0AEE15F6}" type="presParOf" srcId="{293A9C8A-BB7C-4C8A-8E7A-89E12336240A}" destId="{9A44C7D6-D520-40EB-B008-B3CC762B5E80}" srcOrd="0" destOrd="0" presId="urn:microsoft.com/office/officeart/2005/8/layout/cycle2"/>
    <dgm:cxn modelId="{95687C7D-D75D-4507-B3C0-6DF92F368CC8}" type="presParOf" srcId="{BC646FFE-17FC-4550-9419-5986CBCE5C00}" destId="{C4A35893-04D3-4809-813B-47D59248F60E}" srcOrd="6" destOrd="0" presId="urn:microsoft.com/office/officeart/2005/8/layout/cycle2"/>
    <dgm:cxn modelId="{6BAEC7FF-B884-469E-9C41-2635388C1C27}" type="presParOf" srcId="{BC646FFE-17FC-4550-9419-5986CBCE5C00}" destId="{7724E33F-3131-4033-8E5D-30CF27E26658}" srcOrd="7" destOrd="0" presId="urn:microsoft.com/office/officeart/2005/8/layout/cycle2"/>
    <dgm:cxn modelId="{33AECECD-BA32-44A1-9567-D4EA212C08A1}" type="presParOf" srcId="{7724E33F-3131-4033-8E5D-30CF27E26658}" destId="{A4F82EB4-B4E2-4AF8-B0C9-DD9A7E4EE27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614EC-726C-4FEE-B12F-69F0FFA9614C}">
      <dsp:nvSpPr>
        <dsp:cNvPr id="0" name=""/>
        <dsp:cNvSpPr/>
      </dsp:nvSpPr>
      <dsp:spPr>
        <a:xfrm>
          <a:off x="2821653" y="864"/>
          <a:ext cx="2355064" cy="1632480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Online Giving Overview</a:t>
          </a:r>
          <a:endParaRPr lang="en-US" sz="2600" kern="1200" dirty="0"/>
        </a:p>
      </dsp:txBody>
      <dsp:txXfrm>
        <a:off x="3166544" y="239935"/>
        <a:ext cx="1665282" cy="1154338"/>
      </dsp:txXfrm>
    </dsp:sp>
    <dsp:sp modelId="{84108488-023B-4B62-9B02-2B0E6886D55C}">
      <dsp:nvSpPr>
        <dsp:cNvPr id="0" name=""/>
        <dsp:cNvSpPr/>
      </dsp:nvSpPr>
      <dsp:spPr>
        <a:xfrm rot="2119316">
          <a:off x="4957504" y="1414485"/>
          <a:ext cx="546935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4972606" y="1477244"/>
        <a:ext cx="382855" cy="330578"/>
      </dsp:txXfrm>
    </dsp:sp>
    <dsp:sp modelId="{45C3BEF4-193B-4782-B9EB-5FCE495318BE}">
      <dsp:nvSpPr>
        <dsp:cNvPr id="0" name=""/>
        <dsp:cNvSpPr/>
      </dsp:nvSpPr>
      <dsp:spPr>
        <a:xfrm>
          <a:off x="5310486" y="1764487"/>
          <a:ext cx="2355064" cy="163248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Online Giving Statistics</a:t>
          </a:r>
          <a:endParaRPr lang="en-US" sz="2600" kern="1200" dirty="0"/>
        </a:p>
      </dsp:txBody>
      <dsp:txXfrm>
        <a:off x="5655377" y="2003558"/>
        <a:ext cx="1665282" cy="1154338"/>
      </dsp:txXfrm>
    </dsp:sp>
    <dsp:sp modelId="{D49F3DFA-AC38-4DEB-9946-8CB4F5ECB561}">
      <dsp:nvSpPr>
        <dsp:cNvPr id="0" name=""/>
        <dsp:cNvSpPr/>
      </dsp:nvSpPr>
      <dsp:spPr>
        <a:xfrm rot="8748654">
          <a:off x="4984535" y="3147576"/>
          <a:ext cx="527050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5128988" y="3213344"/>
        <a:ext cx="368935" cy="330578"/>
      </dsp:txXfrm>
    </dsp:sp>
    <dsp:sp modelId="{C75460AA-2E72-4CE6-9BD8-BF58BCDC4BD3}">
      <dsp:nvSpPr>
        <dsp:cNvPr id="0" name=""/>
        <dsp:cNvSpPr/>
      </dsp:nvSpPr>
      <dsp:spPr>
        <a:xfrm>
          <a:off x="2805892" y="3465911"/>
          <a:ext cx="2355064" cy="163248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Marketing Online Giving</a:t>
          </a:r>
          <a:endParaRPr lang="en-US" sz="2600" kern="1200" dirty="0"/>
        </a:p>
      </dsp:txBody>
      <dsp:txXfrm>
        <a:off x="3150783" y="3704982"/>
        <a:ext cx="1665282" cy="1154338"/>
      </dsp:txXfrm>
    </dsp:sp>
    <dsp:sp modelId="{293A9C8A-BB7C-4C8A-8E7A-89E12336240A}">
      <dsp:nvSpPr>
        <dsp:cNvPr id="0" name=""/>
        <dsp:cNvSpPr/>
      </dsp:nvSpPr>
      <dsp:spPr>
        <a:xfrm rot="12959283">
          <a:off x="2482188" y="3117893"/>
          <a:ext cx="554803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2631703" y="3276648"/>
        <a:ext cx="389514" cy="330578"/>
      </dsp:txXfrm>
    </dsp:sp>
    <dsp:sp modelId="{C4A35893-04D3-4809-813B-47D59248F60E}">
      <dsp:nvSpPr>
        <dsp:cNvPr id="0" name=""/>
        <dsp:cNvSpPr/>
      </dsp:nvSpPr>
      <dsp:spPr>
        <a:xfrm>
          <a:off x="332812" y="1669902"/>
          <a:ext cx="2355064" cy="1632480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Demo</a:t>
          </a:r>
          <a:endParaRPr lang="en-US" sz="2600" kern="1200" dirty="0"/>
        </a:p>
      </dsp:txBody>
      <dsp:txXfrm>
        <a:off x="677703" y="1908973"/>
        <a:ext cx="1665282" cy="1154338"/>
      </dsp:txXfrm>
    </dsp:sp>
    <dsp:sp modelId="{7724E33F-3131-4033-8E5D-30CF27E26658}">
      <dsp:nvSpPr>
        <dsp:cNvPr id="0" name=""/>
        <dsp:cNvSpPr/>
      </dsp:nvSpPr>
      <dsp:spPr>
        <a:xfrm rot="19569231">
          <a:off x="2488768" y="1384152"/>
          <a:ext cx="508108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501684" y="1536794"/>
        <a:ext cx="355676" cy="330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614EC-726C-4FEE-B12F-69F0FFA9614C}">
      <dsp:nvSpPr>
        <dsp:cNvPr id="0" name=""/>
        <dsp:cNvSpPr/>
      </dsp:nvSpPr>
      <dsp:spPr>
        <a:xfrm>
          <a:off x="2821653" y="864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 Giving Overview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166544" y="239935"/>
        <a:ext cx="1665282" cy="1154338"/>
      </dsp:txXfrm>
    </dsp:sp>
    <dsp:sp modelId="{84108488-023B-4B62-9B02-2B0E6886D55C}">
      <dsp:nvSpPr>
        <dsp:cNvPr id="0" name=""/>
        <dsp:cNvSpPr/>
      </dsp:nvSpPr>
      <dsp:spPr>
        <a:xfrm rot="2119316">
          <a:off x="4957504" y="1414485"/>
          <a:ext cx="546935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4972606" y="1477244"/>
        <a:ext cx="382855" cy="330578"/>
      </dsp:txXfrm>
    </dsp:sp>
    <dsp:sp modelId="{45C3BEF4-193B-4782-B9EB-5FCE495318BE}">
      <dsp:nvSpPr>
        <dsp:cNvPr id="0" name=""/>
        <dsp:cNvSpPr/>
      </dsp:nvSpPr>
      <dsp:spPr>
        <a:xfrm>
          <a:off x="5310486" y="1764487"/>
          <a:ext cx="2355064" cy="163248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Online Giving Statistics</a:t>
          </a:r>
          <a:endParaRPr lang="en-US" sz="2600" kern="1200" dirty="0"/>
        </a:p>
      </dsp:txBody>
      <dsp:txXfrm>
        <a:off x="5655377" y="2003558"/>
        <a:ext cx="1665282" cy="1154338"/>
      </dsp:txXfrm>
    </dsp:sp>
    <dsp:sp modelId="{D49F3DFA-AC38-4DEB-9946-8CB4F5ECB561}">
      <dsp:nvSpPr>
        <dsp:cNvPr id="0" name=""/>
        <dsp:cNvSpPr/>
      </dsp:nvSpPr>
      <dsp:spPr>
        <a:xfrm rot="8738554">
          <a:off x="4995116" y="3147632"/>
          <a:ext cx="521333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5137873" y="3213692"/>
        <a:ext cx="364933" cy="330578"/>
      </dsp:txXfrm>
    </dsp:sp>
    <dsp:sp modelId="{C75460AA-2E72-4CE6-9BD8-BF58BCDC4BD3}">
      <dsp:nvSpPr>
        <dsp:cNvPr id="0" name=""/>
        <dsp:cNvSpPr/>
      </dsp:nvSpPr>
      <dsp:spPr>
        <a:xfrm>
          <a:off x="2821653" y="3465912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Marketing Online Giving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166544" y="3704983"/>
        <a:ext cx="1665282" cy="1154338"/>
      </dsp:txXfrm>
    </dsp:sp>
    <dsp:sp modelId="{293A9C8A-BB7C-4C8A-8E7A-89E12336240A}">
      <dsp:nvSpPr>
        <dsp:cNvPr id="0" name=""/>
        <dsp:cNvSpPr/>
      </dsp:nvSpPr>
      <dsp:spPr>
        <a:xfrm rot="12948910">
          <a:off x="2487442" y="3117947"/>
          <a:ext cx="560366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2637104" y="3276500"/>
        <a:ext cx="395077" cy="330578"/>
      </dsp:txXfrm>
    </dsp:sp>
    <dsp:sp modelId="{C4A35893-04D3-4809-813B-47D59248F60E}">
      <dsp:nvSpPr>
        <dsp:cNvPr id="0" name=""/>
        <dsp:cNvSpPr/>
      </dsp:nvSpPr>
      <dsp:spPr>
        <a:xfrm>
          <a:off x="332812" y="1669902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Demo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677703" y="1908973"/>
        <a:ext cx="1665282" cy="1154338"/>
      </dsp:txXfrm>
    </dsp:sp>
    <dsp:sp modelId="{7724E33F-3131-4033-8E5D-30CF27E26658}">
      <dsp:nvSpPr>
        <dsp:cNvPr id="0" name=""/>
        <dsp:cNvSpPr/>
      </dsp:nvSpPr>
      <dsp:spPr>
        <a:xfrm rot="19569231">
          <a:off x="2488768" y="1384152"/>
          <a:ext cx="508108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501684" y="1536794"/>
        <a:ext cx="355676" cy="330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614EC-726C-4FEE-B12F-69F0FFA9614C}">
      <dsp:nvSpPr>
        <dsp:cNvPr id="0" name=""/>
        <dsp:cNvSpPr/>
      </dsp:nvSpPr>
      <dsp:spPr>
        <a:xfrm>
          <a:off x="2821653" y="864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 Giving Overview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166544" y="239935"/>
        <a:ext cx="1665282" cy="1154338"/>
      </dsp:txXfrm>
    </dsp:sp>
    <dsp:sp modelId="{84108488-023B-4B62-9B02-2B0E6886D55C}">
      <dsp:nvSpPr>
        <dsp:cNvPr id="0" name=""/>
        <dsp:cNvSpPr/>
      </dsp:nvSpPr>
      <dsp:spPr>
        <a:xfrm rot="2119316">
          <a:off x="4957504" y="1414485"/>
          <a:ext cx="546935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4972606" y="1477244"/>
        <a:ext cx="382855" cy="330578"/>
      </dsp:txXfrm>
    </dsp:sp>
    <dsp:sp modelId="{45C3BEF4-193B-4782-B9EB-5FCE495318BE}">
      <dsp:nvSpPr>
        <dsp:cNvPr id="0" name=""/>
        <dsp:cNvSpPr/>
      </dsp:nvSpPr>
      <dsp:spPr>
        <a:xfrm>
          <a:off x="5310486" y="1764487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</a:t>
          </a:r>
          <a:r>
            <a:rPr lang="en-US" sz="2600" kern="1200" dirty="0" smtClean="0"/>
            <a:t> </a:t>
          </a: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Giving Statistics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5655377" y="2003558"/>
        <a:ext cx="1665282" cy="1154338"/>
      </dsp:txXfrm>
    </dsp:sp>
    <dsp:sp modelId="{D49F3DFA-AC38-4DEB-9946-8CB4F5ECB561}">
      <dsp:nvSpPr>
        <dsp:cNvPr id="0" name=""/>
        <dsp:cNvSpPr/>
      </dsp:nvSpPr>
      <dsp:spPr>
        <a:xfrm rot="8738554">
          <a:off x="4995116" y="3147632"/>
          <a:ext cx="521333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5137873" y="3213692"/>
        <a:ext cx="364933" cy="330578"/>
      </dsp:txXfrm>
    </dsp:sp>
    <dsp:sp modelId="{C75460AA-2E72-4CE6-9BD8-BF58BCDC4BD3}">
      <dsp:nvSpPr>
        <dsp:cNvPr id="0" name=""/>
        <dsp:cNvSpPr/>
      </dsp:nvSpPr>
      <dsp:spPr>
        <a:xfrm>
          <a:off x="2821653" y="3465912"/>
          <a:ext cx="2355064" cy="163248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bg1"/>
              </a:solidFill>
            </a:rPr>
            <a:t>Marketing Online Giving</a:t>
          </a:r>
          <a:endParaRPr lang="en-US" sz="2600" kern="1200" dirty="0">
            <a:solidFill>
              <a:schemeClr val="bg1"/>
            </a:solidFill>
          </a:endParaRPr>
        </a:p>
      </dsp:txBody>
      <dsp:txXfrm>
        <a:off x="3166544" y="3704983"/>
        <a:ext cx="1665282" cy="1154338"/>
      </dsp:txXfrm>
    </dsp:sp>
    <dsp:sp modelId="{293A9C8A-BB7C-4C8A-8E7A-89E12336240A}">
      <dsp:nvSpPr>
        <dsp:cNvPr id="0" name=""/>
        <dsp:cNvSpPr/>
      </dsp:nvSpPr>
      <dsp:spPr>
        <a:xfrm rot="12948910">
          <a:off x="2487442" y="3117947"/>
          <a:ext cx="560366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2637104" y="3276500"/>
        <a:ext cx="395077" cy="330578"/>
      </dsp:txXfrm>
    </dsp:sp>
    <dsp:sp modelId="{C4A35893-04D3-4809-813B-47D59248F60E}">
      <dsp:nvSpPr>
        <dsp:cNvPr id="0" name=""/>
        <dsp:cNvSpPr/>
      </dsp:nvSpPr>
      <dsp:spPr>
        <a:xfrm>
          <a:off x="332812" y="1669902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Demo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677703" y="1908973"/>
        <a:ext cx="1665282" cy="1154338"/>
      </dsp:txXfrm>
    </dsp:sp>
    <dsp:sp modelId="{7724E33F-3131-4033-8E5D-30CF27E26658}">
      <dsp:nvSpPr>
        <dsp:cNvPr id="0" name=""/>
        <dsp:cNvSpPr/>
      </dsp:nvSpPr>
      <dsp:spPr>
        <a:xfrm rot="19569231">
          <a:off x="2488768" y="1384152"/>
          <a:ext cx="508108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501684" y="1536794"/>
        <a:ext cx="355676" cy="330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614EC-726C-4FEE-B12F-69F0FFA9614C}">
      <dsp:nvSpPr>
        <dsp:cNvPr id="0" name=""/>
        <dsp:cNvSpPr/>
      </dsp:nvSpPr>
      <dsp:spPr>
        <a:xfrm>
          <a:off x="2821653" y="864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 Giving Overview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166544" y="239935"/>
        <a:ext cx="1665282" cy="1154338"/>
      </dsp:txXfrm>
    </dsp:sp>
    <dsp:sp modelId="{84108488-023B-4B62-9B02-2B0E6886D55C}">
      <dsp:nvSpPr>
        <dsp:cNvPr id="0" name=""/>
        <dsp:cNvSpPr/>
      </dsp:nvSpPr>
      <dsp:spPr>
        <a:xfrm rot="2119316">
          <a:off x="4957504" y="1414485"/>
          <a:ext cx="546935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4972606" y="1477244"/>
        <a:ext cx="382855" cy="330578"/>
      </dsp:txXfrm>
    </dsp:sp>
    <dsp:sp modelId="{45C3BEF4-193B-4782-B9EB-5FCE495318BE}">
      <dsp:nvSpPr>
        <dsp:cNvPr id="0" name=""/>
        <dsp:cNvSpPr/>
      </dsp:nvSpPr>
      <dsp:spPr>
        <a:xfrm>
          <a:off x="5310486" y="1764487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Online</a:t>
          </a:r>
          <a:r>
            <a:rPr lang="en-US" sz="2600" kern="1200" dirty="0" smtClean="0"/>
            <a:t> </a:t>
          </a: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Giving Statistics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5655377" y="2003558"/>
        <a:ext cx="1665282" cy="1154338"/>
      </dsp:txXfrm>
    </dsp:sp>
    <dsp:sp modelId="{D49F3DFA-AC38-4DEB-9946-8CB4F5ECB561}">
      <dsp:nvSpPr>
        <dsp:cNvPr id="0" name=""/>
        <dsp:cNvSpPr/>
      </dsp:nvSpPr>
      <dsp:spPr>
        <a:xfrm rot="8738554">
          <a:off x="4995116" y="3147632"/>
          <a:ext cx="521333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5137873" y="3213692"/>
        <a:ext cx="364933" cy="330578"/>
      </dsp:txXfrm>
    </dsp:sp>
    <dsp:sp modelId="{C75460AA-2E72-4CE6-9BD8-BF58BCDC4BD3}">
      <dsp:nvSpPr>
        <dsp:cNvPr id="0" name=""/>
        <dsp:cNvSpPr/>
      </dsp:nvSpPr>
      <dsp:spPr>
        <a:xfrm>
          <a:off x="2821653" y="3465912"/>
          <a:ext cx="2355064" cy="1632480"/>
        </a:xfrm>
        <a:prstGeom prst="ellipse">
          <a:avLst/>
        </a:prstGeom>
        <a:gradFill flip="none" rotWithShape="0">
          <a:gsLst>
            <a:gs pos="0">
              <a:schemeClr val="bg1">
                <a:lumMod val="85000"/>
                <a:shade val="30000"/>
                <a:satMod val="115000"/>
              </a:schemeClr>
            </a:gs>
            <a:gs pos="50000">
              <a:schemeClr val="bg1">
                <a:lumMod val="85000"/>
                <a:shade val="67500"/>
                <a:satMod val="115000"/>
              </a:schemeClr>
            </a:gs>
            <a:gs pos="100000">
              <a:schemeClr val="bg1">
                <a:lumMod val="8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Marketing Online Giving</a:t>
          </a:r>
          <a:endParaRPr lang="en-US" sz="26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166544" y="3704983"/>
        <a:ext cx="1665282" cy="1154338"/>
      </dsp:txXfrm>
    </dsp:sp>
    <dsp:sp modelId="{293A9C8A-BB7C-4C8A-8E7A-89E12336240A}">
      <dsp:nvSpPr>
        <dsp:cNvPr id="0" name=""/>
        <dsp:cNvSpPr/>
      </dsp:nvSpPr>
      <dsp:spPr>
        <a:xfrm rot="12948910">
          <a:off x="2487442" y="3117947"/>
          <a:ext cx="560366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10800000">
        <a:off x="2637104" y="3276500"/>
        <a:ext cx="395077" cy="330578"/>
      </dsp:txXfrm>
    </dsp:sp>
    <dsp:sp modelId="{C4A35893-04D3-4809-813B-47D59248F60E}">
      <dsp:nvSpPr>
        <dsp:cNvPr id="0" name=""/>
        <dsp:cNvSpPr/>
      </dsp:nvSpPr>
      <dsp:spPr>
        <a:xfrm>
          <a:off x="332812" y="1669902"/>
          <a:ext cx="2355064" cy="1632480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bg1"/>
              </a:solidFill>
            </a:rPr>
            <a:t>Demo</a:t>
          </a:r>
          <a:endParaRPr lang="en-US" sz="2600" kern="1200" dirty="0">
            <a:solidFill>
              <a:schemeClr val="bg1"/>
            </a:solidFill>
          </a:endParaRPr>
        </a:p>
      </dsp:txBody>
      <dsp:txXfrm>
        <a:off x="677703" y="1908973"/>
        <a:ext cx="1665282" cy="1154338"/>
      </dsp:txXfrm>
    </dsp:sp>
    <dsp:sp modelId="{7724E33F-3131-4033-8E5D-30CF27E26658}">
      <dsp:nvSpPr>
        <dsp:cNvPr id="0" name=""/>
        <dsp:cNvSpPr/>
      </dsp:nvSpPr>
      <dsp:spPr>
        <a:xfrm rot="19569231">
          <a:off x="2488768" y="1384152"/>
          <a:ext cx="508108" cy="5509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501684" y="1536794"/>
        <a:ext cx="355676" cy="330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911E6-5BD6-4E26-930B-6BADA64D31DD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9C65F-00AC-4C6C-A624-D8A48213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44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50DED-764C-4956-8F8A-C34B080009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401247-0642-422E-9790-0A35FA4C03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0807-89FC-4FFC-9761-03E0706BA61E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D0E02-582F-4C0C-9AFA-83DEE1421C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85F42-0673-432E-81E0-3E39008F541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5F1DF-B168-4B5F-A3BE-3FEA7BF541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F7139-1593-401C-977D-F76B98E2A59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0111C-931E-4421-A377-C781F16A44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0807-89FC-4FFC-9761-03E0706BA61E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D0E02-582F-4C0C-9AFA-83DEE1421C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8855A-BEB3-4CEE-9EC2-702536B109E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A822-97D6-4A47-B7E9-DBAF208648E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15AE4-8EF1-42FF-B95B-9ED09040AFE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0C2A2-99E1-435E-84DB-E610CD1F80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9915-6743-4A38-BAF7-2388F507CFC6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D3671-087A-4308-8EF5-92F4C48F54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36EA-493A-4912-A4FB-A9AE04847075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DFA68-9EA4-4E69-82CB-47D4AF6A08C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5748-26A9-49DE-A6E6-D6966E1D44B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0328-CC21-40D6-8894-96009A3806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EDA2C-5EA9-4201-A54D-C1CE26EC638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C22C-9930-410E-974F-0EF3A6370B5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2A2B0-1343-4CC0-8E0F-7FB68DDDEB92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9026F-59F6-4F7F-9BC4-046536D481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8855A-BEB3-4CEE-9EC2-702536B109E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A822-97D6-4A47-B7E9-DBAF208648E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46E93-7C5E-4B13-BE49-AEB794F60A1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23044-3D42-4D7D-860C-F6389ED074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85F42-0673-432E-81E0-3E39008F5419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5F1DF-B168-4B5F-A3BE-3FEA7BF5410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F7139-1593-401C-977D-F76B98E2A59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0111C-931E-4421-A377-C781F16A44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15AE4-8EF1-42FF-B95B-9ED09040AFEC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0C2A2-99E1-435E-84DB-E610CD1F80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9915-6743-4A38-BAF7-2388F507CFC6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D3671-087A-4308-8EF5-92F4C48F54F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36EA-493A-4912-A4FB-A9AE04847075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DFA68-9EA4-4E69-82CB-47D4AF6A08C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5748-26A9-49DE-A6E6-D6966E1D44B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0328-CC21-40D6-8894-96009A3806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EDA2C-5EA9-4201-A54D-C1CE26EC6387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C22C-9930-410E-974F-0EF3A6370B5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2A2B0-1343-4CC0-8E0F-7FB68DDDEB92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9026F-59F6-4F7F-9BC4-046536D481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46E93-7C5E-4B13-BE49-AEB794F60A1B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23044-3D42-4D7D-860C-F6389ED074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3273F5-0FA1-4D68-9B1D-95C691BAEC2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7CAFDF-281D-458B-B5E0-A99FD54149B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5902" y="5811838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3273F5-0FA1-4D68-9B1D-95C691BAEC2F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11/19/2013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7CAFDF-281D-458B-B5E0-A99FD54149B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5902" y="5811838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95299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  <a:cs typeface="Arial Black"/>
              </a:rPr>
              <a:t/>
            </a:r>
            <a:br>
              <a:rPr lang="en-US" sz="4000" b="1" dirty="0" smtClean="0">
                <a:latin typeface="+mn-lt"/>
                <a:cs typeface="Arial Black"/>
              </a:rPr>
            </a:br>
            <a:r>
              <a:rPr lang="en-US" sz="1200" dirty="0" smtClean="0">
                <a:latin typeface="Arial Black"/>
                <a:cs typeface="Arial Black"/>
              </a:rPr>
              <a:t/>
            </a:r>
            <a:br>
              <a:rPr lang="en-US" sz="1200" dirty="0" smtClean="0">
                <a:latin typeface="Arial Black"/>
                <a:cs typeface="Arial Black"/>
              </a:rPr>
            </a:br>
            <a:r>
              <a:rPr lang="en-US" sz="1200" dirty="0" smtClean="0">
                <a:latin typeface="Arial Black"/>
                <a:cs typeface="Arial Black"/>
              </a:rPr>
              <a:t/>
            </a:r>
            <a:br>
              <a:rPr lang="en-US" sz="1200" dirty="0" smtClean="0">
                <a:latin typeface="Arial Black"/>
                <a:cs typeface="Arial Black"/>
              </a:rPr>
            </a:br>
            <a:r>
              <a:rPr lang="en-US" sz="1200" dirty="0" smtClean="0">
                <a:latin typeface="Arial Black"/>
                <a:cs typeface="Arial Black"/>
              </a:rPr>
              <a:t/>
            </a:r>
            <a:br>
              <a:rPr lang="en-US" sz="1200" dirty="0" smtClean="0">
                <a:latin typeface="Arial Black"/>
                <a:cs typeface="Arial Black"/>
              </a:rPr>
            </a:br>
            <a:r>
              <a:rPr lang="en-US" sz="1200" dirty="0" smtClean="0">
                <a:latin typeface="Arial Black"/>
                <a:cs typeface="Arial Black"/>
              </a:rPr>
              <a:t/>
            </a:r>
            <a:br>
              <a:rPr lang="en-US" sz="1200" dirty="0" smtClean="0">
                <a:latin typeface="Arial Black"/>
                <a:cs typeface="Arial Black"/>
              </a:rPr>
            </a:br>
            <a:r>
              <a:rPr lang="en-US" sz="1200" dirty="0">
                <a:latin typeface="Arial Black"/>
                <a:cs typeface="Arial Black"/>
              </a:rPr>
              <a:t/>
            </a:r>
            <a:br>
              <a:rPr lang="en-US" sz="1200" dirty="0">
                <a:latin typeface="Arial Black"/>
                <a:cs typeface="Arial Black"/>
              </a:rPr>
            </a:br>
            <a:r>
              <a:rPr lang="en-US" sz="1200" dirty="0" smtClean="0">
                <a:latin typeface="Arial Black"/>
                <a:cs typeface="Arial Black"/>
              </a:rPr>
              <a:t/>
            </a:r>
            <a:br>
              <a:rPr lang="en-US" sz="1200" dirty="0" smtClean="0">
                <a:latin typeface="Arial Black"/>
                <a:cs typeface="Arial Black"/>
              </a:rPr>
            </a:br>
            <a:r>
              <a:rPr lang="en-US" sz="1200" dirty="0" smtClean="0">
                <a:latin typeface="Arial Black"/>
                <a:cs typeface="Arial Black"/>
              </a:rPr>
              <a:t/>
            </a:r>
            <a:br>
              <a:rPr lang="en-US" sz="1200" dirty="0" smtClean="0">
                <a:latin typeface="Arial Black"/>
                <a:cs typeface="Arial Black"/>
              </a:rPr>
            </a:br>
            <a:r>
              <a:rPr lang="en-US" sz="2000" b="1" dirty="0" smtClean="0">
                <a:solidFill>
                  <a:srgbClr val="C00000"/>
                </a:solidFill>
                <a:latin typeface="+mn-lt"/>
                <a:cs typeface="Arial Black"/>
              </a:rPr>
              <a:t/>
            </a:r>
            <a:br>
              <a:rPr lang="en-US" sz="2000" b="1" dirty="0" smtClean="0">
                <a:solidFill>
                  <a:srgbClr val="C00000"/>
                </a:solidFill>
                <a:latin typeface="+mn-lt"/>
                <a:cs typeface="Arial Black"/>
              </a:rPr>
            </a:br>
            <a:r>
              <a:rPr lang="en-US" sz="2000" i="1" dirty="0" smtClean="0">
                <a:latin typeface="Arial Black"/>
                <a:cs typeface="Arial Black"/>
              </a:rPr>
              <a:t/>
            </a:r>
            <a:br>
              <a:rPr lang="en-US" sz="2000" i="1" dirty="0" smtClean="0">
                <a:latin typeface="Arial Black"/>
                <a:cs typeface="Arial Black"/>
              </a:rPr>
            </a:br>
            <a:endParaRPr lang="en-US" sz="2000" i="1" dirty="0">
              <a:latin typeface="Arial Black"/>
              <a:cs typeface="Arial Black"/>
            </a:endParaRPr>
          </a:p>
        </p:txBody>
      </p:sp>
      <p:pic>
        <p:nvPicPr>
          <p:cNvPr id="2050" name="Picture 2" descr="C:\Users\tjmiley\Desktop\OLG-ta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9460"/>
            <a:ext cx="8155761" cy="236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6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11-06-10_0857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0000"/>
          </a:blip>
          <a:srcRect l="15833" t="9268" r="19167" b="18178"/>
          <a:stretch>
            <a:fillRect/>
          </a:stretch>
        </p:blipFill>
        <p:spPr>
          <a:xfrm>
            <a:off x="1619906" y="990600"/>
            <a:ext cx="6025055" cy="3826076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371600" y="152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Paper Checks on the Decline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4855" y="4981903"/>
            <a:ext cx="8261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Consumer research completed by </a:t>
            </a:r>
            <a:r>
              <a:rPr lang="en-US" dirty="0" smtClean="0"/>
              <a:t>FIS</a:t>
            </a:r>
            <a:r>
              <a:rPr lang="en-US" dirty="0"/>
              <a:t>™ in 2012 notes that online bill payments and pre-authorized ACH debits account </a:t>
            </a:r>
            <a:r>
              <a:rPr lang="en-US" dirty="0" smtClean="0"/>
              <a:t>for </a:t>
            </a:r>
            <a:r>
              <a:rPr lang="en-US" dirty="0"/>
              <a:t>49 percent of all recurring bill payment volume while checks comprise only 21 </a:t>
            </a:r>
            <a:r>
              <a:rPr lang="en-US" dirty="0" smtClean="0"/>
              <a:t>percent</a:t>
            </a:r>
            <a:r>
              <a:rPr lang="en-US" dirty="0"/>
              <a:t>.</a:t>
            </a:r>
            <a:r>
              <a:rPr lang="en-US" i="1" dirty="0" smtClean="0"/>
              <a:t>(</a:t>
            </a:r>
            <a:r>
              <a:rPr lang="en-US" i="1" dirty="0"/>
              <a:t>Source: </a:t>
            </a:r>
            <a:r>
              <a:rPr lang="en-US" i="1" dirty="0" smtClean="0"/>
              <a:t>NACHA Research Brief, October 2012.)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in e-Payments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980" y="993559"/>
            <a:ext cx="6458607" cy="4025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508248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were more than 21 billion ACH payments in 2012—a 4.19 percent increase over 2011.  </a:t>
            </a:r>
            <a:r>
              <a:rPr lang="en-US" i="1" dirty="0"/>
              <a:t>(Source: NACHA press release, "ACH Payment Volume Exceeds 21 Billion in 2012," April 7, 2013.)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2021" y="2554084"/>
            <a:ext cx="3862552" cy="2997092"/>
            <a:chOff x="1387367" y="1811391"/>
            <a:chExt cx="3862552" cy="2997092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7367" y="1811391"/>
              <a:ext cx="3862552" cy="29970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2222938" y="1811391"/>
              <a:ext cx="3026981" cy="5061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 flipH="1">
            <a:off x="3951815" y="2260845"/>
            <a:ext cx="3846786" cy="830997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algn="ctr"/>
            <a:r>
              <a:rPr lang="en-US" sz="2400" dirty="0" smtClean="0">
                <a:cs typeface="Andalus" pitchFamily="18" charset="-78"/>
              </a:rPr>
              <a:t>Number</a:t>
            </a:r>
            <a:r>
              <a:rPr lang="en-US" sz="2400" dirty="0" smtClean="0">
                <a:latin typeface="+mj-lt"/>
                <a:cs typeface="Andalus" pitchFamily="18" charset="-78"/>
              </a:rPr>
              <a:t> of churches</a:t>
            </a:r>
          </a:p>
          <a:p>
            <a:pPr algn="ctr"/>
            <a:r>
              <a:rPr lang="en-US" sz="2400" dirty="0" smtClean="0">
                <a:cs typeface="Andalus" pitchFamily="18" charset="-78"/>
              </a:rPr>
              <a:t>814</a:t>
            </a:r>
            <a:endParaRPr lang="en-US" sz="2800" b="1" dirty="0" smtClean="0">
              <a:solidFill>
                <a:srgbClr val="C00000"/>
              </a:solidFill>
              <a:cs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917" y="533387"/>
            <a:ext cx="780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OSV Online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Giving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Figures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2657" y="1229380"/>
            <a:ext cx="7803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latin typeface="+mj-lt"/>
                <a:cs typeface="Andalus" pitchFamily="18" charset="-78"/>
              </a:rPr>
              <a:t>As of </a:t>
            </a:r>
            <a:r>
              <a:rPr lang="en-US" sz="2800" i="1" dirty="0" smtClean="0">
                <a:latin typeface="+mj-lt"/>
                <a:cs typeface="Andalus" pitchFamily="18" charset="-78"/>
              </a:rPr>
              <a:t>11/1/2013</a:t>
            </a:r>
            <a:endParaRPr lang="en-US" sz="2800" i="1" dirty="0" smtClean="0">
              <a:latin typeface="+mj-lt"/>
              <a:cs typeface="Andalus" pitchFamily="18" charset="-78"/>
            </a:endParaRPr>
          </a:p>
        </p:txBody>
      </p:sp>
      <p:sp>
        <p:nvSpPr>
          <p:cNvPr id="15" name="Pentagon 14"/>
          <p:cNvSpPr/>
          <p:nvPr/>
        </p:nvSpPr>
        <p:spPr>
          <a:xfrm flipH="1">
            <a:off x="4897772" y="4335559"/>
            <a:ext cx="3846785" cy="830997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cs typeface="Andalus" pitchFamily="18" charset="-78"/>
              </a:rPr>
              <a:t>Total dollar </a:t>
            </a:r>
            <a:r>
              <a:rPr lang="en-US" sz="2400" dirty="0" smtClean="0">
                <a:solidFill>
                  <a:prstClr val="black"/>
                </a:solidFill>
                <a:cs typeface="Andalus" pitchFamily="18" charset="-78"/>
              </a:rPr>
              <a:t>volume</a:t>
            </a:r>
          </a:p>
          <a:p>
            <a:pPr algn="ctr"/>
            <a:r>
              <a:rPr lang="en-US" sz="2400" dirty="0" smtClean="0">
                <a:solidFill>
                  <a:prstClr val="black"/>
                </a:solidFill>
                <a:cs typeface="Andalus" pitchFamily="18" charset="-78"/>
              </a:rPr>
              <a:t>$126,649,656</a:t>
            </a:r>
            <a:endParaRPr lang="en-US" sz="2400" dirty="0"/>
          </a:p>
        </p:txBody>
      </p:sp>
      <p:sp>
        <p:nvSpPr>
          <p:cNvPr id="16" name="Pentagon 15"/>
          <p:cNvSpPr/>
          <p:nvPr/>
        </p:nvSpPr>
        <p:spPr>
          <a:xfrm flipH="1">
            <a:off x="4440556" y="3299604"/>
            <a:ext cx="3846786" cy="830997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pPr lvl="0" algn="ctr"/>
            <a:r>
              <a:rPr lang="en-US" sz="2400" dirty="0" smtClean="0">
                <a:solidFill>
                  <a:prstClr val="black"/>
                </a:solidFill>
                <a:cs typeface="Andalus" pitchFamily="18" charset="-78"/>
              </a:rPr>
              <a:t>Total </a:t>
            </a:r>
            <a:r>
              <a:rPr lang="en-US" sz="2400" dirty="0">
                <a:solidFill>
                  <a:prstClr val="black"/>
                </a:solidFill>
                <a:cs typeface="Andalus" pitchFamily="18" charset="-78"/>
              </a:rPr>
              <a:t>number of </a:t>
            </a:r>
            <a:r>
              <a:rPr lang="en-US" sz="2400" dirty="0" smtClean="0">
                <a:solidFill>
                  <a:prstClr val="black"/>
                </a:solidFill>
                <a:cs typeface="Andalus" pitchFamily="18" charset="-78"/>
              </a:rPr>
              <a:t>givers</a:t>
            </a:r>
          </a:p>
          <a:p>
            <a:pPr lvl="0" algn="ctr"/>
            <a:r>
              <a:rPr lang="en-US" sz="2400" dirty="0" smtClean="0">
                <a:solidFill>
                  <a:prstClr val="black"/>
                </a:solidFill>
                <a:cs typeface="Andalus" pitchFamily="18" charset="-78"/>
              </a:rPr>
              <a:t>76,652</a:t>
            </a:r>
            <a:endParaRPr lang="en-US" sz="2400" dirty="0">
              <a:solidFill>
                <a:prstClr val="black"/>
              </a:solidFill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1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6927473"/>
              </p:ext>
            </p:extLst>
          </p:nvPr>
        </p:nvGraphicFramePr>
        <p:xfrm>
          <a:off x="572814" y="693683"/>
          <a:ext cx="7998372" cy="509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415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358" y="1245472"/>
            <a:ext cx="2900362" cy="29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Create the Plan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41249" y="1224446"/>
            <a:ext cx="8229600" cy="46783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/>
              <a:t>Assign a Champion</a:t>
            </a:r>
          </a:p>
          <a:p>
            <a:pPr eaLnBrk="1" hangingPunct="1">
              <a:defRPr/>
            </a:pPr>
            <a:r>
              <a:rPr lang="en-US" sz="2400" dirty="0"/>
              <a:t>Consistent message</a:t>
            </a:r>
          </a:p>
          <a:p>
            <a:pPr eaLnBrk="1" hangingPunct="1">
              <a:defRPr/>
            </a:pPr>
            <a:r>
              <a:rPr lang="en-US" sz="2400" dirty="0"/>
              <a:t>Choose your launch time</a:t>
            </a:r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en-US" sz="2400" dirty="0"/>
              <a:t>Capital Campaign</a:t>
            </a:r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en-US" sz="2400" dirty="0"/>
              <a:t>Stewardship Renewal</a:t>
            </a:r>
          </a:p>
          <a:p>
            <a:pPr lvl="1" eaLnBrk="1" hangingPunct="1">
              <a:buFont typeface="Wingdings" pitchFamily="2" charset="2"/>
              <a:buChar char="ü"/>
              <a:defRPr/>
            </a:pPr>
            <a:r>
              <a:rPr lang="en-US" sz="2400" dirty="0"/>
              <a:t>Offertory Enhancement</a:t>
            </a:r>
          </a:p>
          <a:p>
            <a:pPr eaLnBrk="1" hangingPunct="1">
              <a:defRPr/>
            </a:pPr>
            <a:r>
              <a:rPr lang="en-US" sz="2400" dirty="0"/>
              <a:t>Conversion plan off another program</a:t>
            </a:r>
          </a:p>
          <a:p>
            <a:pPr eaLnBrk="1" hangingPunct="1">
              <a:defRPr/>
            </a:pPr>
            <a:r>
              <a:rPr lang="en-US" sz="2400" dirty="0"/>
              <a:t>Adjust the plan as necessary</a:t>
            </a:r>
          </a:p>
          <a:p>
            <a:pPr marL="342900" lvl="1" indent="-342900" algn="ctr" eaLnBrk="1" hangingPunct="1">
              <a:buFont typeface="Arial" charset="0"/>
              <a:buNone/>
              <a:defRPr/>
            </a:pPr>
            <a:endParaRPr lang="en-US" sz="1000" b="1" u="sng" dirty="0" smtClean="0">
              <a:solidFill>
                <a:srgbClr val="7030A0"/>
              </a:solidFill>
            </a:endParaRPr>
          </a:p>
          <a:p>
            <a:pPr marL="342900" lvl="1" indent="-342900" algn="ctr" eaLnBrk="1" hangingPunct="1">
              <a:buFont typeface="Arial" charset="0"/>
              <a:buNone/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for Success!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779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Establish Communication Methods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Lay witness talks</a:t>
            </a:r>
          </a:p>
          <a:p>
            <a:r>
              <a:rPr lang="en-US" sz="2400" dirty="0"/>
              <a:t>After mass workshops</a:t>
            </a:r>
          </a:p>
          <a:p>
            <a:r>
              <a:rPr lang="en-US" sz="2400" dirty="0"/>
              <a:t>Establish computer lab</a:t>
            </a:r>
          </a:p>
          <a:p>
            <a:r>
              <a:rPr lang="en-US" sz="2400" dirty="0"/>
              <a:t>Raffle </a:t>
            </a:r>
            <a:r>
              <a:rPr lang="en-US" sz="2400" dirty="0" smtClean="0"/>
              <a:t>giveaways</a:t>
            </a:r>
            <a:endParaRPr lang="en-US" sz="2400" dirty="0"/>
          </a:p>
          <a:p>
            <a:r>
              <a:rPr lang="en-US" sz="2400" dirty="0"/>
              <a:t>Wine &amp; cheese parties</a:t>
            </a:r>
          </a:p>
          <a:p>
            <a:r>
              <a:rPr lang="en-US" sz="2400" dirty="0"/>
              <a:t>Coffee &amp; donuts social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Power Point Presentations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Scheduled webinars for parishioners</a:t>
            </a:r>
          </a:p>
          <a:p>
            <a:pPr algn="ctr" eaLnBrk="1" hangingPunct="1">
              <a:buNone/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it fun!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680" y="2041635"/>
            <a:ext cx="24955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5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Recognize 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Develop Online Giving (6 weeks)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Set up funds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Create payment settings</a:t>
            </a:r>
          </a:p>
          <a:p>
            <a:r>
              <a:rPr lang="en-US" sz="2400" dirty="0"/>
              <a:t>Finalize promotional plans (4 weeks)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Coordinate any event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Approve materials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Finalize announcement letter</a:t>
            </a:r>
          </a:p>
          <a:p>
            <a:r>
              <a:rPr lang="en-US" sz="2400" dirty="0"/>
              <a:t>Internal users (3 weeks)</a:t>
            </a:r>
          </a:p>
          <a:p>
            <a:r>
              <a:rPr lang="en-US" sz="2400" dirty="0"/>
              <a:t>Launch weekend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070" y="1917534"/>
            <a:ext cx="2433967" cy="2256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57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OLG Mrktg Ki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8822" y="1295400"/>
            <a:ext cx="7486356" cy="43434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05BD-5856-4709-AC94-6C88C7C03C6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28600"/>
            <a:ext cx="8143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Streamlined Promotional Materials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26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Enrollment Promotions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n-US" sz="2600" dirty="0"/>
              <a:t>Welcome </a:t>
            </a:r>
            <a:r>
              <a:rPr lang="en-US" sz="2600" dirty="0" smtClean="0"/>
              <a:t>letter </a:t>
            </a:r>
            <a:r>
              <a:rPr lang="en-US" sz="2600" dirty="0"/>
              <a:t>from the parish </a:t>
            </a:r>
            <a:r>
              <a:rPr lang="en-US" sz="2600" dirty="0" smtClean="0"/>
              <a:t>(English and Spanish)</a:t>
            </a:r>
            <a:endParaRPr lang="en-US" sz="2600" dirty="0"/>
          </a:p>
          <a:p>
            <a:pPr>
              <a:lnSpc>
                <a:spcPct val="150000"/>
              </a:lnSpc>
              <a:defRPr/>
            </a:pPr>
            <a:r>
              <a:rPr lang="en-US" sz="2600" dirty="0"/>
              <a:t>Online Giving FAQ </a:t>
            </a:r>
            <a:r>
              <a:rPr lang="en-US" sz="2600" dirty="0" smtClean="0"/>
              <a:t>Pamphlet (English and Spanish)</a:t>
            </a:r>
            <a:endParaRPr lang="en-US" sz="2600" dirty="0"/>
          </a:p>
          <a:p>
            <a:pPr>
              <a:lnSpc>
                <a:spcPct val="150000"/>
              </a:lnSpc>
              <a:defRPr/>
            </a:pPr>
            <a:r>
              <a:rPr lang="en-US" sz="2600" dirty="0"/>
              <a:t>Inserts to go with periodic envelope mailings</a:t>
            </a:r>
          </a:p>
          <a:p>
            <a:pPr>
              <a:lnSpc>
                <a:spcPct val="150000"/>
              </a:lnSpc>
              <a:defRPr/>
            </a:pPr>
            <a:r>
              <a:rPr lang="en-US" sz="2600" dirty="0" smtClean="0"/>
              <a:t>Follow up letters </a:t>
            </a:r>
            <a:r>
              <a:rPr lang="en-US" sz="2600" dirty="0"/>
              <a:t>from the parish</a:t>
            </a:r>
          </a:p>
          <a:p>
            <a:pPr>
              <a:lnSpc>
                <a:spcPct val="150000"/>
              </a:lnSpc>
              <a:defRPr/>
            </a:pPr>
            <a:r>
              <a:rPr lang="en-US" sz="2600" dirty="0" smtClean="0"/>
              <a:t>Posters </a:t>
            </a:r>
            <a:r>
              <a:rPr lang="en-US" sz="2600" dirty="0"/>
              <a:t>for display </a:t>
            </a:r>
            <a:r>
              <a:rPr lang="en-US" sz="2600" dirty="0" smtClean="0"/>
              <a:t>in parish </a:t>
            </a:r>
            <a:endParaRPr lang="en-US" sz="2600" dirty="0"/>
          </a:p>
          <a:p>
            <a:pPr>
              <a:lnSpc>
                <a:spcPct val="150000"/>
              </a:lnSpc>
              <a:defRPr/>
            </a:pPr>
            <a:r>
              <a:rPr lang="en-US" sz="2600" dirty="0"/>
              <a:t>Material for parish web site</a:t>
            </a:r>
          </a:p>
          <a:p>
            <a:pPr>
              <a:lnSpc>
                <a:spcPct val="150000"/>
              </a:lnSpc>
              <a:defRPr/>
            </a:pPr>
            <a:r>
              <a:rPr lang="en-US" sz="2600" dirty="0"/>
              <a:t>Pew card for Online Givers to drop in offering basket</a:t>
            </a:r>
          </a:p>
          <a:p>
            <a:pPr>
              <a:lnSpc>
                <a:spcPct val="150000"/>
              </a:lnSpc>
              <a:defRPr/>
            </a:pPr>
            <a:r>
              <a:rPr lang="en-US" sz="2600" dirty="0"/>
              <a:t>Free webinars for parish staff on Online Giving</a:t>
            </a:r>
          </a:p>
          <a:p>
            <a:pPr marL="342900" indent="-342900">
              <a:defRPr/>
            </a:pPr>
            <a:endParaRPr lang="en-US" sz="1800" b="1" dirty="0" smtClean="0">
              <a:solidFill>
                <a:srgbClr val="000066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005BD-5856-4709-AC94-6C88C7C03C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4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Stewardship of Treasure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Online Giving as a spiritual act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Part of total decision about stewardship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Builds faithful stewards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First fruits giving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Envelope usage may continue</a:t>
            </a:r>
          </a:p>
          <a:p>
            <a:endParaRPr lang="en-US" dirty="0"/>
          </a:p>
        </p:txBody>
      </p:sp>
      <p:pic>
        <p:nvPicPr>
          <p:cNvPr id="6148" name="Picture 4" descr="https://encrypted-tbn1.gstatic.com/images?q=tbn:ANd9GcSEKLbi2fbM1ypycmiLET8VIySn6p88pLvp1ikoxzhlvzXMpLtT4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161" y="3057360"/>
            <a:ext cx="25717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0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83727116"/>
              </p:ext>
            </p:extLst>
          </p:nvPr>
        </p:nvGraphicFramePr>
        <p:xfrm>
          <a:off x="572814" y="693683"/>
          <a:ext cx="7998372" cy="509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84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26774528"/>
              </p:ext>
            </p:extLst>
          </p:nvPr>
        </p:nvGraphicFramePr>
        <p:xfrm>
          <a:off x="572814" y="693683"/>
          <a:ext cx="7998372" cy="509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4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Giving Overview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968"/>
            <a:ext cx="8229599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What’s the difference?</a:t>
            </a:r>
          </a:p>
          <a:p>
            <a:endParaRPr lang="en-US" sz="2400" dirty="0" smtClean="0"/>
          </a:p>
          <a:p>
            <a:pPr lvl="1"/>
            <a:r>
              <a:rPr lang="en-US" sz="2400" dirty="0" smtClean="0"/>
              <a:t>Auto Clearing House (ACH)</a:t>
            </a:r>
          </a:p>
          <a:p>
            <a:endParaRPr lang="en-US" sz="2400" dirty="0" smtClean="0"/>
          </a:p>
          <a:p>
            <a:pPr lvl="1"/>
            <a:r>
              <a:rPr lang="en-US" sz="2400" dirty="0" smtClean="0"/>
              <a:t>Electronic Fund Transfer (EFT)</a:t>
            </a:r>
          </a:p>
          <a:p>
            <a:endParaRPr lang="en-US" sz="2400" dirty="0"/>
          </a:p>
          <a:p>
            <a:pPr lvl="1"/>
            <a:r>
              <a:rPr lang="en-US" sz="2400" dirty="0"/>
              <a:t>Online Giving</a:t>
            </a:r>
          </a:p>
          <a:p>
            <a:endParaRPr lang="en-US" dirty="0" smtClean="0"/>
          </a:p>
          <a:p>
            <a:endParaRPr lang="en-US" b="1" dirty="0" smtClean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62D5-7033-41E5-8A9B-AAE413D8209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Giving Overview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Web based interface</a:t>
            </a:r>
          </a:p>
          <a:p>
            <a:r>
              <a:rPr lang="en-US" sz="2400" dirty="0"/>
              <a:t>Offertory </a:t>
            </a:r>
            <a:r>
              <a:rPr lang="en-US" sz="2400" dirty="0" smtClean="0"/>
              <a:t>or event payments</a:t>
            </a:r>
          </a:p>
          <a:p>
            <a:r>
              <a:rPr lang="en-US" sz="2400" dirty="0"/>
              <a:t>Donor controlled </a:t>
            </a:r>
            <a:r>
              <a:rPr lang="en-US" sz="2400" dirty="0" smtClean="0"/>
              <a:t>account</a:t>
            </a:r>
          </a:p>
          <a:p>
            <a:r>
              <a:rPr lang="en-US" sz="2400" dirty="0" smtClean="0"/>
              <a:t>Flexible giving options</a:t>
            </a:r>
            <a:endParaRPr lang="en-US" sz="2400" dirty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Recurring or one time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Campaigns and special collections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ACH or Credit Card</a:t>
            </a:r>
          </a:p>
          <a:p>
            <a:r>
              <a:rPr lang="en-US" sz="2400" dirty="0" smtClean="0"/>
              <a:t>Administrator reporting privileges</a:t>
            </a:r>
          </a:p>
          <a:p>
            <a:r>
              <a:rPr lang="en-US" sz="2400" dirty="0" smtClean="0"/>
              <a:t>Contribution data exports</a:t>
            </a:r>
          </a:p>
          <a:p>
            <a:r>
              <a:rPr lang="en-US" sz="2400" dirty="0" smtClean="0"/>
              <a:t>Low lead time for deposits</a:t>
            </a:r>
          </a:p>
        </p:txBody>
      </p:sp>
      <p:pic>
        <p:nvPicPr>
          <p:cNvPr id="1028" name="Picture 4" descr="C:\Users\tjmiley\Desktop\OLG Lea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904" y="1172670"/>
            <a:ext cx="349567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1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Giving Overview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8438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Encrypted website</a:t>
            </a:r>
            <a:endParaRPr lang="en-US" sz="2400" dirty="0"/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128 bit </a:t>
            </a:r>
            <a:r>
              <a:rPr lang="en-US" sz="2000" dirty="0" smtClean="0"/>
              <a:t>SSL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No data stored here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Sage secure vault</a:t>
            </a:r>
            <a:endParaRPr lang="en-US" sz="2400" dirty="0" smtClean="0"/>
          </a:p>
          <a:p>
            <a:r>
              <a:rPr lang="en-US" sz="2400" dirty="0" smtClean="0"/>
              <a:t>Merchant of record</a:t>
            </a:r>
          </a:p>
          <a:p>
            <a:r>
              <a:rPr lang="en-US" sz="2400" dirty="0"/>
              <a:t>Funds </a:t>
            </a:r>
            <a:r>
              <a:rPr lang="en-US" sz="2400" u="sng" dirty="0"/>
              <a:t>are not </a:t>
            </a:r>
            <a:r>
              <a:rPr lang="en-US" sz="2400" u="sng" dirty="0" smtClean="0"/>
              <a:t>held</a:t>
            </a:r>
            <a:r>
              <a:rPr lang="en-US" sz="2400" dirty="0" smtClean="0"/>
              <a:t> by payment processor</a:t>
            </a:r>
            <a:endParaRPr lang="en-US" sz="2400" u="sng" dirty="0" smtClean="0"/>
          </a:p>
          <a:p>
            <a:r>
              <a:rPr lang="en-US" sz="2400" dirty="0" smtClean="0"/>
              <a:t>Parish will enter into PCI compliant status</a:t>
            </a:r>
          </a:p>
          <a:p>
            <a:r>
              <a:rPr lang="en-US" sz="2400" dirty="0" smtClean="0"/>
              <a:t>Parish staff has </a:t>
            </a:r>
            <a:r>
              <a:rPr lang="en-US" sz="2400" u="sng" dirty="0" smtClean="0"/>
              <a:t>zero exposure </a:t>
            </a:r>
            <a:r>
              <a:rPr lang="en-US" sz="2400" dirty="0" smtClean="0"/>
              <a:t>to card data or bank account information</a:t>
            </a:r>
            <a:endParaRPr lang="en-US" sz="2400" u="sng" dirty="0" smtClean="0"/>
          </a:p>
        </p:txBody>
      </p:sp>
      <p:pic>
        <p:nvPicPr>
          <p:cNvPr id="1026" name="Picture 2" descr="C:\Users\zbernath\Pictures\secure-server-certificate-UR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262" y="1447800"/>
            <a:ext cx="2647215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84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20647675"/>
              </p:ext>
            </p:extLst>
          </p:nvPr>
        </p:nvGraphicFramePr>
        <p:xfrm>
          <a:off x="572814" y="693683"/>
          <a:ext cx="7998372" cy="5098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147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28600"/>
            <a:ext cx="8534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C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hurch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attendance alone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severely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limits total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collections</a:t>
            </a:r>
            <a:r>
              <a:rPr lang="en-US" sz="4000" dirty="0" smtClean="0">
                <a:latin typeface="+mj-lt"/>
              </a:rPr>
              <a:t>. </a:t>
            </a:r>
            <a:endParaRPr lang="en-US" sz="4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62D5-7033-41E5-8A9B-AAE413D8209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Picture 2" descr="C:\Users\zbernath\Pictures\CCPmas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79332"/>
            <a:ext cx="6553200" cy="436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1821"/>
            <a:ext cx="8229600" cy="86048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Model 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Parish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OLG Results</a:t>
            </a:r>
            <a:b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r>
              <a:rPr lang="en-US" sz="4000" dirty="0" smtClean="0">
                <a:cs typeface="Arial" pitchFamily="34" charset="0"/>
              </a:rPr>
              <a:t/>
            </a:r>
            <a:br>
              <a:rPr lang="en-US" sz="4000" dirty="0" smtClean="0">
                <a:cs typeface="Arial" pitchFamily="34" charset="0"/>
              </a:rPr>
            </a:br>
            <a:endParaRPr lang="en-US" sz="4000" dirty="0">
              <a:cs typeface="Arial" pitchFamily="34" charset="0"/>
            </a:endParaRPr>
          </a:p>
        </p:txBody>
      </p:sp>
      <p:pic>
        <p:nvPicPr>
          <p:cNvPr id="1026" name="Picture 0" descr="kiosk_olg-slid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7" t="3544" r="2292" b="6296"/>
          <a:stretch/>
        </p:blipFill>
        <p:spPr bwMode="auto">
          <a:xfrm>
            <a:off x="930167" y="898635"/>
            <a:ext cx="7157546" cy="5060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50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19804" y="5391771"/>
            <a:ext cx="45247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1600" b="1" dirty="0" smtClean="0"/>
              <a:t>Based on analysis of over 560,000 transactions processed between May 2009 and April 2013.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979683" y="5281409"/>
            <a:ext cx="42566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55535" y="5307681"/>
            <a:ext cx="65158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31387" y="5302421"/>
            <a:ext cx="65158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7069" y="358832"/>
            <a:ext cx="8749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Arial" pitchFamily="34" charset="0"/>
              </a:rPr>
              <a:t>Flexibility Leads to Larger Donations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005935"/>
              </p:ext>
            </p:extLst>
          </p:nvPr>
        </p:nvGraphicFramePr>
        <p:xfrm>
          <a:off x="197069" y="1066718"/>
          <a:ext cx="8667750" cy="447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510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3930</TotalTime>
  <Words>442</Words>
  <Application>Microsoft Office PowerPoint</Application>
  <PresentationFormat>On-screen Show (4:3)</PresentationFormat>
  <Paragraphs>116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1_Office Theme</vt:lpstr>
      <vt:lpstr>2_Office Theme</vt:lpstr>
      <vt:lpstr>          </vt:lpstr>
      <vt:lpstr>PowerPoint Presentation</vt:lpstr>
      <vt:lpstr>Online Giving Overview</vt:lpstr>
      <vt:lpstr>Online Giving Overview</vt:lpstr>
      <vt:lpstr> Online Giving Overview </vt:lpstr>
      <vt:lpstr>PowerPoint Presentation</vt:lpstr>
      <vt:lpstr>PowerPoint Presentation</vt:lpstr>
      <vt:lpstr>  Model Parish OLG Results  </vt:lpstr>
      <vt:lpstr>PowerPoint Presentation</vt:lpstr>
      <vt:lpstr>PowerPoint Presentation</vt:lpstr>
      <vt:lpstr>Rise in e-Payments</vt:lpstr>
      <vt:lpstr>PowerPoint Presentation</vt:lpstr>
      <vt:lpstr>PowerPoint Presentation</vt:lpstr>
      <vt:lpstr>Create the Plan</vt:lpstr>
      <vt:lpstr>Establish Communication Methods</vt:lpstr>
      <vt:lpstr>Recognize Timelines</vt:lpstr>
      <vt:lpstr>PowerPoint Presentation</vt:lpstr>
      <vt:lpstr>Enrollment Promotions</vt:lpstr>
      <vt:lpstr>Stewardship of Treasure</vt:lpstr>
      <vt:lpstr>PowerPoint Presentation</vt:lpstr>
    </vt:vector>
  </TitlesOfParts>
  <Company>Our Sunday Visitor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Mary Catholic Church Goldsboro, NC</dc:title>
  <dc:creator>Elizabeth Coon</dc:creator>
  <cp:lastModifiedBy>Coon, Elizabeth</cp:lastModifiedBy>
  <cp:revision>232</cp:revision>
  <dcterms:created xsi:type="dcterms:W3CDTF">2011-03-15T12:51:06Z</dcterms:created>
  <dcterms:modified xsi:type="dcterms:W3CDTF">2013-11-20T03:34:57Z</dcterms:modified>
</cp:coreProperties>
</file>